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1.jpeg" ContentType="image/jpeg"/>
  <Override PartName="/ppt/notesSlides/notesSlide3.xml" ContentType="application/vnd.openxmlformats-officedocument.presentationml.notesSlide+xml"/>
  <Override PartName="/ppt/media/image2.jpeg" ContentType="image/jpeg"/>
  <Override PartName="/ppt/notesSlides/notesSlide4.xml" ContentType="application/vnd.openxmlformats-officedocument.presentationml.notesSlide+xml"/>
  <Override PartName="/ppt/media/image3.jpeg" ContentType="image/jpeg"/>
  <Override PartName="/ppt/media/image4.jpeg" ContentType="image/jpeg"/>
  <Override PartName="/ppt/media/image5.jpeg" ContentType="image/jpeg"/>
  <Override PartName="/ppt/media/image6.jpe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notesSlides/notesSlide12.xml" ContentType="application/vnd.openxmlformats-officedocument.presentationml.notesSlide+xml"/>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23.jpeg" ContentType="image/jpeg"/>
  <Override PartName="/ppt/notesSlides/notesSlide15.xml" ContentType="application/vnd.openxmlformats-officedocument.presentationml.notesSlide+xml"/>
  <Override PartName="/ppt/media/image24.jpeg" ContentType="image/jpeg"/>
  <Override PartName="/ppt/notesSlides/notesSlide16.xml" ContentType="application/vnd.openxmlformats-officedocument.presentationml.notesSlide+xml"/>
  <Override PartName="/ppt/media/image25.jpeg" ContentType="image/jpeg"/>
  <Override PartName="/ppt/media/image26.jpeg" ContentType="image/jpeg"/>
  <Override PartName="/ppt/media/image27.jpeg" ContentType="image/jpeg"/>
  <Override PartName="/ppt/media/image28.jpeg" ContentType="image/jpeg"/>
  <Override PartName="/ppt/notesSlides/notesSlide17.xml" ContentType="application/vnd.openxmlformats-officedocument.presentationml.notesSlide+xml"/>
  <Override PartName="/ppt/media/image29.jpeg" ContentType="image/jpeg"/>
  <Override PartName="/ppt/media/image30.jpe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notesSlides/notesSlide20.xml" ContentType="application/vnd.openxmlformats-officedocument.presentationml.notesSlide+xml"/>
  <Override PartName="/ppt/media/image40.jpeg" ContentType="image/jpeg"/>
  <Override PartName="/ppt/media/image41.jpeg" ContentType="image/jpeg"/>
  <Override PartName="/ppt/notesSlides/notesSlide21.xml" ContentType="application/vnd.openxmlformats-officedocument.presentationml.notesSlide+xml"/>
  <Override PartName="/ppt/media/image42.jpeg" ContentType="image/jpeg"/>
  <Override PartName="/ppt/media/image43.jpeg" ContentType="image/jpeg"/>
  <Override PartName="/ppt/media/image44.jpeg" ContentType="image/jpeg"/>
  <Override PartName="/ppt/notesSlides/notesSlide22.xml" ContentType="application/vnd.openxmlformats-officedocument.presentationml.notesSlide+xml"/>
  <Override PartName="/ppt/media/image45.jpeg" ContentType="image/jpeg"/>
  <Override PartName="/ppt/media/image46.jpeg" ContentType="image/jpeg"/>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47.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Lst>
  <p:sldSz cx="9144000" cy="6858000"/>
  <p:notesSz cx="6858000" cy="9144000"/>
  <p:defaultTextStyle>
    <a:lvl1pPr>
      <a:defRPr>
        <a:latin typeface="+mj-lt"/>
        <a:ea typeface="+mj-ea"/>
        <a:cs typeface="+mj-cs"/>
        <a:sym typeface="Helvetica"/>
      </a:defRPr>
    </a:lvl1pPr>
    <a:lvl2pPr>
      <a:defRPr>
        <a:latin typeface="+mj-lt"/>
        <a:ea typeface="+mj-ea"/>
        <a:cs typeface="+mj-cs"/>
        <a:sym typeface="Helvetica"/>
      </a:defRPr>
    </a:lvl2pPr>
    <a:lvl3pPr>
      <a:defRPr>
        <a:latin typeface="+mj-lt"/>
        <a:ea typeface="+mj-ea"/>
        <a:cs typeface="+mj-cs"/>
        <a:sym typeface="Helvetica"/>
      </a:defRPr>
    </a:lvl3pPr>
    <a:lvl4pPr>
      <a:defRPr>
        <a:latin typeface="+mj-lt"/>
        <a:ea typeface="+mj-ea"/>
        <a:cs typeface="+mj-cs"/>
        <a:sym typeface="Helvetica"/>
      </a:defRPr>
    </a:lvl4pPr>
    <a:lvl5pPr>
      <a:defRPr>
        <a:latin typeface="+mj-lt"/>
        <a:ea typeface="+mj-ea"/>
        <a:cs typeface="+mj-cs"/>
        <a:sym typeface="Helvetica"/>
      </a:defRPr>
    </a:lvl5pPr>
    <a:lvl6pPr>
      <a:defRPr>
        <a:latin typeface="+mj-lt"/>
        <a:ea typeface="+mj-ea"/>
        <a:cs typeface="+mj-cs"/>
        <a:sym typeface="Helvetica"/>
      </a:defRPr>
    </a:lvl6pPr>
    <a:lvl7pPr>
      <a:defRPr>
        <a:latin typeface="+mj-lt"/>
        <a:ea typeface="+mj-ea"/>
        <a:cs typeface="+mj-cs"/>
        <a:sym typeface="Helvetica"/>
      </a:defRPr>
    </a:lvl7pPr>
    <a:lvl8pPr>
      <a:defRPr>
        <a:latin typeface="+mj-lt"/>
        <a:ea typeface="+mj-ea"/>
        <a:cs typeface="+mj-cs"/>
        <a:sym typeface="Helvetica"/>
      </a:defRPr>
    </a:lvl8pPr>
    <a:lvl9pPr>
      <a:defRPr>
        <a:latin typeface="+mj-lt"/>
        <a:ea typeface="+mj-ea"/>
        <a:cs typeface="+mj-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0DEEF"/>
          </a:solidFill>
        </a:fill>
      </a:tcStyle>
    </a:wholeTbl>
    <a:band2H>
      <a:tcTxStyle b="def" i="def"/>
      <a:tcStyle>
        <a:tcBdr/>
        <a:fill>
          <a:solidFill>
            <a:srgbClr val="E9EFF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firstRow>
  </a:tblStyle>
  <a:tblStyle styleId="{C7B018BB-80A7-4F77-B60F-C8B233D01FF8}"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0DEEF"/>
          </a:solidFill>
        </a:fill>
      </a:tcStyle>
    </a:wholeTbl>
    <a:band2H>
      <a:tcTxStyle b="def" i="def"/>
      <a:tcStyle>
        <a:tcBdr/>
        <a:fill>
          <a:solidFill>
            <a:srgbClr val="E9EFF7"/>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B9BD5"/>
          </a:solidFill>
        </a:fill>
      </a:tcStyle>
    </a:firstRow>
  </a:tblStyle>
  <a:tblStyle styleId="{EEE7283C-3CF3-47DC-8721-378D4A62B228}"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0E0E0"/>
          </a:solidFill>
        </a:fill>
      </a:tcStyle>
    </a:wholeTbl>
    <a:band2H>
      <a:tcTxStyle b="def" i="def"/>
      <a:tcStyle>
        <a:tcBdr/>
        <a:fill>
          <a:solidFill>
            <a:srgbClr val="F0F0F0"/>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A5A5A5"/>
          </a:solidFill>
        </a:fill>
      </a:tcStyle>
    </a:firstRow>
  </a:tblStyle>
  <a:tblStyle styleId="{CF821DB8-F4EB-4A41-A1BA-3FCAFE7338EE}"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4E2CE"/>
          </a:solidFill>
        </a:fill>
      </a:tcStyle>
    </a:wholeTbl>
    <a:band2H>
      <a:tcTxStyle b="def" i="def"/>
      <a:tcStyle>
        <a:tcBdr/>
        <a:fill>
          <a:solidFill>
            <a:srgbClr val="EBF1E8"/>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0AD47"/>
          </a:solidFill>
        </a:fill>
      </a:tcStyle>
    </a:firstRow>
  </a:tblStyle>
  <a:tblStyle styleId="{33BA23B1-9221-436E-865A-0063620EA4FD}" styleName="">
    <a:tblBg/>
    <a:wholeTbl>
      <a:tcTxStyle b="on" i="on">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n">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B9BD5"/>
          </a:solidFill>
        </a:fill>
      </a:tcStyle>
    </a:firstCol>
    <a:lastRow>
      <a:tcTxStyle b="on" i="on">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5B9BD5"/>
          </a:solidFill>
        </a:fill>
      </a:tcStyle>
    </a:firstRow>
  </a:tblStyle>
  <a:tblStyle styleId="{2708684C-4D16-4618-839F-0558EEFCDFE6}" styleName="">
    <a:tblBg/>
    <a:wholeTbl>
      <a:tcTxStyle b="on" i="on">
        <a:fontRef idx="maj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b="def" i="def"/>
      <a:tcStyle>
        <a:tcBdr/>
        <a:fill>
          <a:solidFill>
            <a:srgbClr val="E6E6E6"/>
          </a:solidFill>
        </a:fill>
      </a:tcStyle>
    </a:band2H>
    <a:firstCol>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Ref idx="maj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 name="Shape 291"/>
          <p:cNvSpPr/>
          <p:nvPr>
            <p:ph type="sldImg"/>
          </p:nvPr>
        </p:nvSpPr>
        <p:spPr>
          <a:xfrm>
            <a:off x="1143000" y="685800"/>
            <a:ext cx="4572000" cy="3429000"/>
          </a:xfrm>
          <a:prstGeom prst="rect">
            <a:avLst/>
          </a:prstGeom>
        </p:spPr>
        <p:txBody>
          <a:bodyPr/>
          <a:lstStyle/>
          <a:p>
            <a:pPr lvl="0"/>
          </a:p>
        </p:txBody>
      </p:sp>
      <p:sp>
        <p:nvSpPr>
          <p:cNvPr id="292" name="Shape 292"/>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n-lt"/>
        <a:ea typeface="+mn-ea"/>
        <a:cs typeface="+mn-cs"/>
        <a:sym typeface="Avenir Roman"/>
      </a:defRPr>
    </a:lvl1pPr>
    <a:lvl2pPr indent="228600" defTabSz="457200">
      <a:lnSpc>
        <a:spcPct val="125000"/>
      </a:lnSpc>
      <a:defRPr sz="2400">
        <a:latin typeface="+mn-lt"/>
        <a:ea typeface="+mn-ea"/>
        <a:cs typeface="+mn-cs"/>
        <a:sym typeface="Avenir Roman"/>
      </a:defRPr>
    </a:lvl2pPr>
    <a:lvl3pPr indent="457200" defTabSz="457200">
      <a:lnSpc>
        <a:spcPct val="125000"/>
      </a:lnSpc>
      <a:defRPr sz="2400">
        <a:latin typeface="+mn-lt"/>
        <a:ea typeface="+mn-ea"/>
        <a:cs typeface="+mn-cs"/>
        <a:sym typeface="Avenir Roman"/>
      </a:defRPr>
    </a:lvl3pPr>
    <a:lvl4pPr indent="685800" defTabSz="457200">
      <a:lnSpc>
        <a:spcPct val="125000"/>
      </a:lnSpc>
      <a:defRPr sz="2400">
        <a:latin typeface="+mn-lt"/>
        <a:ea typeface="+mn-ea"/>
        <a:cs typeface="+mn-cs"/>
        <a:sym typeface="Avenir Roman"/>
      </a:defRPr>
    </a:lvl4pPr>
    <a:lvl5pPr indent="914400" defTabSz="457200">
      <a:lnSpc>
        <a:spcPct val="125000"/>
      </a:lnSpc>
      <a:defRPr sz="2400">
        <a:latin typeface="+mn-lt"/>
        <a:ea typeface="+mn-ea"/>
        <a:cs typeface="+mn-cs"/>
        <a:sym typeface="Avenir Roman"/>
      </a:defRPr>
    </a:lvl5pPr>
    <a:lvl6pPr indent="1143000" defTabSz="457200">
      <a:lnSpc>
        <a:spcPct val="125000"/>
      </a:lnSpc>
      <a:defRPr sz="2400">
        <a:latin typeface="+mn-lt"/>
        <a:ea typeface="+mn-ea"/>
        <a:cs typeface="+mn-cs"/>
        <a:sym typeface="Avenir Roman"/>
      </a:defRPr>
    </a:lvl6pPr>
    <a:lvl7pPr indent="1371600" defTabSz="457200">
      <a:lnSpc>
        <a:spcPct val="125000"/>
      </a:lnSpc>
      <a:defRPr sz="2400">
        <a:latin typeface="+mn-lt"/>
        <a:ea typeface="+mn-ea"/>
        <a:cs typeface="+mn-cs"/>
        <a:sym typeface="Avenir Roman"/>
      </a:defRPr>
    </a:lvl7pPr>
    <a:lvl8pPr indent="1600200" defTabSz="457200">
      <a:lnSpc>
        <a:spcPct val="125000"/>
      </a:lnSpc>
      <a:defRPr sz="2400">
        <a:latin typeface="+mn-lt"/>
        <a:ea typeface="+mn-ea"/>
        <a:cs typeface="+mn-cs"/>
        <a:sym typeface="Avenir Roman"/>
      </a:defRPr>
    </a:lvl8pPr>
    <a:lvl9pPr indent="1828800" defTabSz="457200">
      <a:lnSpc>
        <a:spcPct val="125000"/>
      </a:lnSpc>
      <a:defRPr sz="2400">
        <a:latin typeface="+mn-lt"/>
        <a:ea typeface="+mn-ea"/>
        <a:cs typeface="+mn-cs"/>
        <a:sym typeface="Avenir Roman"/>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9" name="Shape 299"/>
          <p:cNvSpPr/>
          <p:nvPr>
            <p:ph type="sldImg"/>
          </p:nvPr>
        </p:nvSpPr>
        <p:spPr>
          <a:prstGeom prst="rect">
            <a:avLst/>
          </a:prstGeom>
        </p:spPr>
        <p:txBody>
          <a:bodyPr/>
          <a:lstStyle/>
          <a:p>
            <a:pPr lvl="0"/>
          </a:p>
        </p:txBody>
      </p:sp>
      <p:sp>
        <p:nvSpPr>
          <p:cNvPr id="300" name="Shape 300"/>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7th November, 15:00-15:45 hrs:</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 What is seronegative NMO?</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5" name="Shape 475"/>
          <p:cNvSpPr/>
          <p:nvPr>
            <p:ph type="sldImg"/>
          </p:nvPr>
        </p:nvSpPr>
        <p:spPr>
          <a:prstGeom prst="rect">
            <a:avLst/>
          </a:prstGeom>
        </p:spPr>
        <p:txBody>
          <a:bodyPr/>
          <a:lstStyle/>
          <a:p>
            <a:pPr lvl="0"/>
          </a:p>
        </p:txBody>
      </p:sp>
      <p:sp>
        <p:nvSpPr>
          <p:cNvPr id="476" name="Shape 476"/>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Axial flair, gad and sagittal                     long extensive CC lesions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Arch bridge callosal signal</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6" name="Shape 486"/>
          <p:cNvSpPr/>
          <p:nvPr>
            <p:ph type="sldImg"/>
          </p:nvPr>
        </p:nvSpPr>
        <p:spPr>
          <a:prstGeom prst="rect">
            <a:avLst/>
          </a:prstGeom>
        </p:spPr>
        <p:txBody>
          <a:bodyPr/>
          <a:lstStyle/>
          <a:p>
            <a:pPr lvl="0"/>
          </a:p>
        </p:txBody>
      </p:sp>
      <p:sp>
        <p:nvSpPr>
          <p:cNvPr id="487" name="Shape 487"/>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lvl="0">
              <a:defRPr sz="1800"/>
            </a:pPr>
            <a:r>
              <a:rPr sz="1200"/>
              <a:t>Fat suppressed T2 L ON    Gad chiasm  Gad Rt post 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0" name="Shape 620"/>
          <p:cNvSpPr/>
          <p:nvPr>
            <p:ph type="sldImg"/>
          </p:nvPr>
        </p:nvSpPr>
        <p:spPr>
          <a:prstGeom prst="rect">
            <a:avLst/>
          </a:prstGeom>
        </p:spPr>
        <p:txBody>
          <a:bodyPr/>
          <a:lstStyle/>
          <a:p>
            <a:pPr lvl="0"/>
          </a:p>
        </p:txBody>
      </p:sp>
      <p:sp>
        <p:nvSpPr>
          <p:cNvPr id="621" name="Shape 62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lvl="0">
              <a:defRPr sz="1800"/>
            </a:pPr>
            <a:r>
              <a:rPr sz="1200"/>
              <a:t>Using our findings we were then able to identify conventional brain MRI features for recognizing MS over NMO.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2" name="Shape 682"/>
          <p:cNvSpPr/>
          <p:nvPr>
            <p:ph type="sldImg"/>
          </p:nvPr>
        </p:nvSpPr>
        <p:spPr>
          <a:prstGeom prst="rect">
            <a:avLst/>
          </a:prstGeom>
        </p:spPr>
        <p:txBody>
          <a:bodyPr/>
          <a:lstStyle/>
          <a:p>
            <a:pPr lvl="0"/>
          </a:p>
        </p:txBody>
      </p:sp>
      <p:sp>
        <p:nvSpPr>
          <p:cNvPr id="683" name="Shape 683"/>
          <p:cNvSpPr/>
          <p:nvPr>
            <p:ph type="body" sz="quarter" idx="1"/>
          </p:nvPr>
        </p:nvSpPr>
        <p:spPr>
          <a:prstGeom prst="rect">
            <a:avLst/>
          </a:prstGeom>
        </p:spPr>
        <p:txBody>
          <a:bodyPr/>
          <a:lstStyle/>
          <a:p>
            <a:pPr lvl="0">
              <a:defRPr sz="1800"/>
            </a:pPr>
            <a:r>
              <a:rPr sz="2400"/>
              <a:t>Legend: A Case 1: T2-weighted fat-suppressed (A.a., axial) and T1-weighted fat suppressed MRI with Gd (A.b. axial, A.c. coronar) reveals swelling and Gd enhancementof the right optic nerve and perioptic sheath. Involvement of surrounding fat (white and black arrows). B Case 2: Coronar T2-weighted STIR MRI reveals bilateral swelling and edema of the optic nerves (white arrows). C Case 3, D Case 7: Axial T1-weighted MRI with Gd reveals bilateral swelling (white/ black arrows) and Gd enhancement of the optic nerves. E Case 8: Coronar T2-weighted STIR MRI reveals bilateral swelling and edema of the optic nerves (white arrows). R= right, L= left.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6" name="Shape 696"/>
          <p:cNvSpPr/>
          <p:nvPr>
            <p:ph type="sldImg"/>
          </p:nvPr>
        </p:nvSpPr>
        <p:spPr>
          <a:prstGeom prst="rect">
            <a:avLst/>
          </a:prstGeom>
        </p:spPr>
        <p:txBody>
          <a:bodyPr/>
          <a:lstStyle/>
          <a:p>
            <a:pPr lvl="0"/>
          </a:p>
        </p:txBody>
      </p:sp>
      <p:sp>
        <p:nvSpPr>
          <p:cNvPr id="697" name="Shape 697"/>
          <p:cNvSpPr/>
          <p:nvPr>
            <p:ph type="body" sz="quarter" idx="1"/>
          </p:nvPr>
        </p:nvSpPr>
        <p:spPr>
          <a:prstGeom prst="rect">
            <a:avLst/>
          </a:prstGeom>
        </p:spPr>
        <p:txBody>
          <a:bodyPr/>
          <a:lstStyle/>
          <a:p>
            <a:pPr lvl="0">
              <a:defRPr sz="1800"/>
            </a:pPr>
            <a:r>
              <a:rPr sz="2400"/>
              <a:t>The strongest predictor of visual prognosis was the axial ON lesion length in the acute phase (R = 0.747, p &lt; 0.0001), which was not observed in patients with anti-MOG-Ab. Specifically, the ON lesion length within the intra-orbit and canalicular segments exhibited the strongest correlation with visual prognosis (R = 0.783, p &lt; 0.0001). The ON onset age was also correlated with visual prognosis (R = 0.435, p = 0.0338). OCT data in the chronic phase also showed a correlation with visual prognosis, but they were much weaker than the ON lesion length in the acute phase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1" name="Shape 701"/>
          <p:cNvSpPr/>
          <p:nvPr>
            <p:ph type="sldImg"/>
          </p:nvPr>
        </p:nvSpPr>
        <p:spPr>
          <a:prstGeom prst="rect">
            <a:avLst/>
          </a:prstGeom>
        </p:spPr>
        <p:txBody>
          <a:bodyPr/>
          <a:lstStyle/>
          <a:p>
            <a:pPr lvl="0"/>
          </a:p>
        </p:txBody>
      </p:sp>
      <p:sp>
        <p:nvSpPr>
          <p:cNvPr id="702" name="Shape 702"/>
          <p:cNvSpPr/>
          <p:nvPr>
            <p:ph type="body" sz="quarter" idx="1"/>
          </p:nvPr>
        </p:nvSpPr>
        <p:spPr>
          <a:prstGeom prst="rect">
            <a:avLst/>
          </a:prstGeom>
        </p:spPr>
        <p:txBody>
          <a:bodyPr/>
          <a:lstStyle/>
          <a:p>
            <a:pPr lvl="0">
              <a:defRPr sz="1800"/>
            </a:pPr>
            <a:r>
              <a:rPr sz="2400"/>
              <a:t>P169759</a:t>
            </a:r>
          </a:p>
          <a:p>
            <a:pPr lvl="0">
              <a:defRPr sz="1800"/>
            </a:pPr>
            <a:r>
              <a:rPr sz="2400"/>
              <a:t>Aug 2011</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8" name="Shape 708"/>
          <p:cNvSpPr/>
          <p:nvPr>
            <p:ph type="sldImg"/>
          </p:nvPr>
        </p:nvSpPr>
        <p:spPr>
          <a:prstGeom prst="rect">
            <a:avLst/>
          </a:prstGeom>
        </p:spPr>
        <p:txBody>
          <a:bodyPr/>
          <a:lstStyle/>
          <a:p>
            <a:pPr lvl="0"/>
          </a:p>
        </p:txBody>
      </p:sp>
      <p:sp>
        <p:nvSpPr>
          <p:cNvPr id="709" name="Shape 709"/>
          <p:cNvSpPr/>
          <p:nvPr>
            <p:ph type="body" sz="quarter" idx="1"/>
          </p:nvPr>
        </p:nvSpPr>
        <p:spPr>
          <a:prstGeom prst="rect">
            <a:avLst/>
          </a:prstGeom>
        </p:spPr>
        <p:txBody>
          <a:bodyPr/>
          <a:lstStyle/>
          <a:p>
            <a:pPr lvl="0">
              <a:defRPr sz="1800"/>
            </a:pPr>
            <a:r>
              <a:rPr sz="2400"/>
              <a:t>Compared to 2017 OCT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3" name="Shape 723"/>
          <p:cNvSpPr/>
          <p:nvPr>
            <p:ph type="sldImg"/>
          </p:nvPr>
        </p:nvSpPr>
        <p:spPr>
          <a:prstGeom prst="rect">
            <a:avLst/>
          </a:prstGeom>
        </p:spPr>
        <p:txBody>
          <a:bodyPr/>
          <a:lstStyle/>
          <a:p>
            <a:pPr lvl="0"/>
          </a:p>
        </p:txBody>
      </p:sp>
      <p:sp>
        <p:nvSpPr>
          <p:cNvPr id="724" name="Shape 724"/>
          <p:cNvSpPr/>
          <p:nvPr>
            <p:ph type="body" sz="quarter" idx="1"/>
          </p:nvPr>
        </p:nvSpPr>
        <p:spPr>
          <a:prstGeom prst="rect">
            <a:avLst/>
          </a:prstGeom>
        </p:spPr>
        <p:txBody>
          <a:bodyPr/>
          <a:lstStyle/>
          <a:p>
            <a:pPr lvl="0">
              <a:defRPr sz="1800"/>
            </a:pPr>
            <a:r>
              <a:rPr sz="2400"/>
              <a:t>Compared to 2017 OCT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9" name="Shape 739"/>
          <p:cNvSpPr/>
          <p:nvPr>
            <p:ph type="sldImg"/>
          </p:nvPr>
        </p:nvSpPr>
        <p:spPr>
          <a:prstGeom prst="rect">
            <a:avLst/>
          </a:prstGeom>
        </p:spPr>
        <p:txBody>
          <a:bodyPr/>
          <a:lstStyle/>
          <a:p>
            <a:pPr lvl="0"/>
          </a:p>
        </p:txBody>
      </p:sp>
      <p:sp>
        <p:nvSpPr>
          <p:cNvPr id="740" name="Shape 740"/>
          <p:cNvSpPr/>
          <p:nvPr>
            <p:ph type="body" sz="quarter" idx="1"/>
          </p:nvPr>
        </p:nvSpPr>
        <p:spPr>
          <a:prstGeom prst="rect">
            <a:avLst/>
          </a:prstGeom>
        </p:spPr>
        <p:txBody>
          <a:bodyPr/>
          <a:lstStyle/>
          <a:p>
            <a:pPr lvl="0">
              <a:defRPr sz="1800"/>
            </a:pPr>
            <a:r>
              <a:rPr sz="2400"/>
              <a:t>19 MOG +ve  and 16/17 had disc swelling</a:t>
            </a:r>
          </a:p>
          <a:p>
            <a:pPr lvl="0">
              <a:defRPr sz="1800"/>
            </a:pPr>
            <a:r>
              <a:rPr sz="2400"/>
              <a:t>9 AQP4 +ve and 1/9 had disc swelling</a:t>
            </a:r>
          </a:p>
          <a:p>
            <a:pPr lvl="0">
              <a:defRPr sz="1800"/>
            </a:pPr>
          </a:p>
          <a:p>
            <a:pPr lvl="0">
              <a:defRPr sz="1800"/>
            </a:pPr>
          </a:p>
          <a:p>
            <a:pPr lvl="0">
              <a:defRPr sz="1800"/>
            </a:pPr>
            <a:r>
              <a:rPr sz="2400"/>
              <a:t>pRNFL  higher in MOG  (90.2±10.5 vs 74.1±14.9 µm)</a:t>
            </a:r>
          </a:p>
          <a:p>
            <a:pPr lvl="0">
              <a:defRPr sz="1800"/>
            </a:pPr>
            <a:r>
              <a:rPr sz="2400"/>
              <a:t>GCIPL thicker in MOG (57.0±6.2 vs 46.1±12.3 µm)</a:t>
            </a:r>
          </a:p>
          <a:p>
            <a:pPr lvl="0">
              <a:defRPr sz="1800"/>
            </a:pPr>
          </a:p>
          <a:p>
            <a:pPr lvl="0">
              <a:defRPr sz="1800"/>
            </a:pPr>
            <a:r>
              <a:rPr sz="2400"/>
              <a:t>macular RNFL thickness no difference (26.5±5.4 and 23.7±11.6 µm)</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0" name="Shape 760"/>
          <p:cNvSpPr/>
          <p:nvPr>
            <p:ph type="sldImg"/>
          </p:nvPr>
        </p:nvSpPr>
        <p:spPr>
          <a:prstGeom prst="rect">
            <a:avLst/>
          </a:prstGeom>
        </p:spPr>
        <p:txBody>
          <a:bodyPr/>
          <a:lstStyle/>
          <a:p>
            <a:pPr lvl="0"/>
          </a:p>
        </p:txBody>
      </p:sp>
      <p:sp>
        <p:nvSpPr>
          <p:cNvPr id="761" name="Shape 761"/>
          <p:cNvSpPr/>
          <p:nvPr>
            <p:ph type="body" sz="quarter" idx="1"/>
          </p:nvPr>
        </p:nvSpPr>
        <p:spPr>
          <a:prstGeom prst="rect">
            <a:avLst/>
          </a:prstGeom>
        </p:spPr>
        <p:txBody>
          <a:bodyPr/>
          <a:lstStyle/>
          <a:p>
            <a:pPr lvl="0">
              <a:defRPr sz="1800"/>
            </a:pPr>
            <a:r>
              <a:rPr sz="2400"/>
              <a:t>V453156</a:t>
            </a:r>
          </a:p>
          <a:p>
            <a:pPr lvl="0">
              <a:defRPr sz="1800"/>
            </a:pPr>
            <a:r>
              <a:rPr sz="2400"/>
              <a:t>Admitted April 2015</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7" name="Shape 307"/>
          <p:cNvSpPr/>
          <p:nvPr>
            <p:ph type="sldImg"/>
          </p:nvPr>
        </p:nvSpPr>
        <p:spPr>
          <a:prstGeom prst="rect">
            <a:avLst/>
          </a:prstGeom>
        </p:spPr>
        <p:txBody>
          <a:bodyPr/>
          <a:lstStyle/>
          <a:p>
            <a:pPr lvl="0"/>
          </a:p>
        </p:txBody>
      </p:sp>
      <p:sp>
        <p:nvSpPr>
          <p:cNvPr id="308" name="Shape 308"/>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AQP 4 concentrated Astrocytic foot processes Aquaporin-4 (AQP4) is a water channel protein expressed in astrocytes throughout the CNS. In brain, AQP4 facilitates water balance and glial scar formation, which are important determinants of outcome after injury. In brain, AQP4 deletion remarkably impairs astrocyte migration and reduces glial scarring after a stab injury (Saadoun et al.,</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2005; Auguste et al., 2007). In general, AQP4 becomes upregulated after central nervous system (CNS) injury including focal cerebral ischaemia in mice (Ribeiro Mde et al., 2006), brain inflammatory diseases in humans (Aoki-Yoshino et al., 2005), meningitis in mice (Papadopoulos and Verkman, 2005), traumatic brain injury in rats (Sun et al., 2003), and human brain tumours</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2004). AQP4 deficiency, however, was associated with increased baseline spinal cord water content, consistent with our findings in AQP4/ mouse brain (Manley et al., 2000; Papadopoulos et al.,</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2004; Bloch et al., 2005, 2006). Elevated CNS water content in AQP4/ mice may result from expansion of CNS  extracellular space (ECS) volume (</a:t>
            </a:r>
            <a:endParaRPr sz="1200">
              <a:latin typeface="Calibri"/>
              <a:ea typeface="Calibri"/>
              <a:cs typeface="Calibri"/>
              <a:sym typeface="Calibri"/>
            </a:endParaRPr>
          </a:p>
          <a:p>
            <a:pPr lvl="0" defTabSz="914400">
              <a:lnSpc>
                <a:spcPct val="100000"/>
              </a:lnSpc>
              <a:defRPr sz="1800"/>
            </a:pPr>
            <a:endParaRPr sz="1200">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0" name="Shape 790"/>
          <p:cNvSpPr/>
          <p:nvPr>
            <p:ph type="sldImg"/>
          </p:nvPr>
        </p:nvSpPr>
        <p:spPr>
          <a:prstGeom prst="rect">
            <a:avLst/>
          </a:prstGeom>
        </p:spPr>
        <p:txBody>
          <a:bodyPr/>
          <a:lstStyle/>
          <a:p>
            <a:pPr lvl="0"/>
          </a:p>
        </p:txBody>
      </p:sp>
      <p:sp>
        <p:nvSpPr>
          <p:cNvPr id="791" name="Shape 791"/>
          <p:cNvSpPr/>
          <p:nvPr>
            <p:ph type="body" sz="quarter" idx="1"/>
          </p:nvPr>
        </p:nvSpPr>
        <p:spPr>
          <a:prstGeom prst="rect">
            <a:avLst/>
          </a:prstGeom>
        </p:spPr>
        <p:txBody>
          <a:bodyPr/>
          <a:lstStyle/>
          <a:p>
            <a:pPr lvl="0">
              <a:defRPr sz="1800"/>
            </a:pPr>
            <a:r>
              <a:rPr sz="2400"/>
              <a:t>K090061</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7" name="Shape 797"/>
          <p:cNvSpPr/>
          <p:nvPr>
            <p:ph type="sldImg"/>
          </p:nvPr>
        </p:nvSpPr>
        <p:spPr>
          <a:prstGeom prst="rect">
            <a:avLst/>
          </a:prstGeom>
        </p:spPr>
        <p:txBody>
          <a:bodyPr/>
          <a:lstStyle/>
          <a:p>
            <a:pPr lvl="0"/>
          </a:p>
        </p:txBody>
      </p:sp>
      <p:sp>
        <p:nvSpPr>
          <p:cNvPr id="798" name="Shape 798"/>
          <p:cNvSpPr/>
          <p:nvPr>
            <p:ph type="body" sz="quarter" idx="1"/>
          </p:nvPr>
        </p:nvSpPr>
        <p:spPr>
          <a:prstGeom prst="rect">
            <a:avLst/>
          </a:prstGeom>
        </p:spPr>
        <p:txBody>
          <a:bodyPr/>
          <a:lstStyle/>
          <a:p>
            <a:pPr lvl="0">
              <a:defRPr sz="1800"/>
            </a:pPr>
            <a:r>
              <a:rPr sz="2400"/>
              <a:t>K090061</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8" name="Shape 808"/>
          <p:cNvSpPr/>
          <p:nvPr>
            <p:ph type="sldImg"/>
          </p:nvPr>
        </p:nvSpPr>
        <p:spPr>
          <a:prstGeom prst="rect">
            <a:avLst/>
          </a:prstGeom>
        </p:spPr>
        <p:txBody>
          <a:bodyPr/>
          <a:lstStyle/>
          <a:p>
            <a:pPr lvl="0"/>
          </a:p>
        </p:txBody>
      </p:sp>
      <p:sp>
        <p:nvSpPr>
          <p:cNvPr id="809" name="Shape 809"/>
          <p:cNvSpPr/>
          <p:nvPr>
            <p:ph type="body" sz="quarter" idx="1"/>
          </p:nvPr>
        </p:nvSpPr>
        <p:spPr>
          <a:prstGeom prst="rect">
            <a:avLst/>
          </a:prstGeom>
        </p:spPr>
        <p:txBody>
          <a:bodyPr/>
          <a:lstStyle/>
          <a:p>
            <a:pPr lvl="0">
              <a:defRPr sz="1800"/>
            </a:pPr>
            <a:r>
              <a:rPr sz="2400"/>
              <a:t>K090061</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8" name="Shape 818"/>
          <p:cNvSpPr/>
          <p:nvPr>
            <p:ph type="sldImg"/>
          </p:nvPr>
        </p:nvSpPr>
        <p:spPr>
          <a:prstGeom prst="rect">
            <a:avLst/>
          </a:prstGeom>
        </p:spPr>
        <p:txBody>
          <a:bodyPr/>
          <a:lstStyle/>
          <a:p>
            <a:pPr lvl="0"/>
          </a:p>
        </p:txBody>
      </p:sp>
      <p:sp>
        <p:nvSpPr>
          <p:cNvPr id="819" name="Shape 819"/>
          <p:cNvSpPr/>
          <p:nvPr>
            <p:ph type="body" sz="quarter" idx="1"/>
          </p:nvPr>
        </p:nvSpPr>
        <p:spPr>
          <a:prstGeom prst="rect">
            <a:avLst/>
          </a:prstGeom>
        </p:spPr>
        <p:txBody>
          <a:bodyPr/>
          <a:lstStyle/>
          <a:p>
            <a:pPr lvl="0">
              <a:defRPr sz="1800"/>
            </a:pPr>
            <a:r>
              <a:rPr sz="2400"/>
              <a:t>Of 51 screened patients with NMOSD from a longitudinal observational cohort study, we compared 6 AQP4-ab–seropositive NMOSD patients with longitudinally extensive transverse myelitis (LETM) but no history of optic neuritis (ON) or other bout (NMOSD-LETM) to 19 AQP4-ab–seropositive NMOSD patients with previous ON (NMOSD-ON) and 26 healthy controls (HCs).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5" name="Shape 845"/>
          <p:cNvSpPr/>
          <p:nvPr>
            <p:ph type="sldImg"/>
          </p:nvPr>
        </p:nvSpPr>
        <p:spPr>
          <a:prstGeom prst="rect">
            <a:avLst/>
          </a:prstGeom>
        </p:spPr>
        <p:txBody>
          <a:bodyPr/>
          <a:lstStyle/>
          <a:p>
            <a:pPr lvl="0"/>
          </a:p>
        </p:txBody>
      </p:sp>
      <p:sp>
        <p:nvSpPr>
          <p:cNvPr id="846" name="Shape 846"/>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lvl="0">
              <a:defRPr sz="1800"/>
            </a:pPr>
            <a:r>
              <a:rPr sz="1200"/>
              <a:t>Diffuse grey matter staining and atrsocyte foot process esp around vessels pos in white matter (arrowheads AFP) arrows AFP around vessels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9" name="Shape 349"/>
          <p:cNvSpPr/>
          <p:nvPr>
            <p:ph type="sldImg"/>
          </p:nvPr>
        </p:nvSpPr>
        <p:spPr>
          <a:prstGeom prst="rect">
            <a:avLst/>
          </a:prstGeom>
        </p:spPr>
        <p:txBody>
          <a:bodyPr/>
          <a:lstStyle/>
          <a:p>
            <a:pPr lvl="0"/>
          </a:p>
        </p:txBody>
      </p:sp>
      <p:sp>
        <p:nvSpPr>
          <p:cNvPr id="350" name="Shape 350"/>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lvl="0">
              <a:defRPr sz="1800"/>
            </a:pPr>
            <a:r>
              <a:rPr sz="1200"/>
              <a:t>Diffuse grey matter staining and atrsocyte foot process esp around vessels pos in white matter (arrowheads AFP) arrows AFP around vessels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9" name="Shape 369"/>
          <p:cNvSpPr/>
          <p:nvPr>
            <p:ph type="sldImg"/>
          </p:nvPr>
        </p:nvSpPr>
        <p:spPr>
          <a:prstGeom prst="rect">
            <a:avLst/>
          </a:prstGeom>
        </p:spPr>
        <p:txBody>
          <a:bodyPr/>
          <a:lstStyle/>
          <a:p>
            <a:pPr lvl="0"/>
          </a:p>
        </p:txBody>
      </p:sp>
      <p:sp>
        <p:nvSpPr>
          <p:cNvPr id="370" name="Shape 370"/>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lvl="0">
              <a:defRPr sz="1800"/>
            </a:pPr>
            <a:r>
              <a:rPr sz="1200"/>
              <a:t>Transporter appear similar to channels  prime process to remove extracellular glutamate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4" name="Shape 424"/>
          <p:cNvSpPr/>
          <p:nvPr>
            <p:ph type="sldImg"/>
          </p:nvPr>
        </p:nvSpPr>
        <p:spPr>
          <a:prstGeom prst="rect">
            <a:avLst/>
          </a:prstGeom>
        </p:spPr>
        <p:txBody>
          <a:bodyPr/>
          <a:lstStyle/>
          <a:p>
            <a:pPr lvl="0"/>
          </a:p>
        </p:txBody>
      </p:sp>
      <p:sp>
        <p:nvSpPr>
          <p:cNvPr id="425" name="Shape 425"/>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Dorsal medulla (and sagittal and gad) w area postreme syndrome</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Dorsal medulla (and gad) area postreme syndrome axial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1" name="Shape 431"/>
          <p:cNvSpPr/>
          <p:nvPr>
            <p:ph type="sldImg"/>
          </p:nvPr>
        </p:nvSpPr>
        <p:spPr>
          <a:prstGeom prst="rect">
            <a:avLst/>
          </a:prstGeom>
        </p:spPr>
        <p:txBody>
          <a:bodyPr/>
          <a:lstStyle/>
          <a:p>
            <a:pPr lvl="0"/>
          </a:p>
        </p:txBody>
      </p:sp>
      <p:sp>
        <p:nvSpPr>
          <p:cNvPr id="432" name="Shape 432"/>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    periependymal pons</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dosal midbrain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8" name="Shape 438"/>
          <p:cNvSpPr/>
          <p:nvPr>
            <p:ph type="sldImg"/>
          </p:nvPr>
        </p:nvSpPr>
        <p:spPr>
          <a:prstGeom prst="rect">
            <a:avLst/>
          </a:prstGeom>
        </p:spPr>
        <p:txBody>
          <a:bodyPr/>
          <a:lstStyle/>
          <a:p>
            <a:pPr lvl="0"/>
          </a:p>
        </p:txBody>
      </p:sp>
      <p:sp>
        <p:nvSpPr>
          <p:cNvPr id="439" name="Shape 439"/>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Flair signal around 4</a:t>
            </a:r>
            <a:r>
              <a:rPr baseline="30000" sz="1200">
                <a:latin typeface="Calibri"/>
                <a:ea typeface="Calibri"/>
                <a:cs typeface="Calibri"/>
                <a:sym typeface="Calibri"/>
              </a:rPr>
              <a:t>th</a:t>
            </a:r>
            <a:r>
              <a:rPr sz="1200">
                <a:latin typeface="Calibri"/>
                <a:ea typeface="Calibri"/>
                <a:cs typeface="Calibri"/>
                <a:sym typeface="Calibri"/>
              </a:rPr>
              <a:t> ventricle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8" name="Shape 448"/>
          <p:cNvSpPr/>
          <p:nvPr>
            <p:ph type="sldImg"/>
          </p:nvPr>
        </p:nvSpPr>
        <p:spPr>
          <a:prstGeom prst="rect">
            <a:avLst/>
          </a:prstGeom>
        </p:spPr>
        <p:txBody>
          <a:bodyPr/>
          <a:lstStyle/>
          <a:p>
            <a:pPr lvl="0"/>
          </a:p>
        </p:txBody>
      </p:sp>
      <p:sp>
        <p:nvSpPr>
          <p:cNvPr id="449" name="Shape 449"/>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Flair signal around 4</a:t>
            </a:r>
            <a:r>
              <a:rPr baseline="30000" sz="1200">
                <a:latin typeface="Calibri"/>
                <a:ea typeface="Calibri"/>
                <a:cs typeface="Calibri"/>
                <a:sym typeface="Calibri"/>
              </a:rPr>
              <a:t>th</a:t>
            </a:r>
            <a:r>
              <a:rPr sz="1200">
                <a:latin typeface="Calibri"/>
                <a:ea typeface="Calibri"/>
                <a:cs typeface="Calibri"/>
                <a:sym typeface="Calibri"/>
              </a:rPr>
              <a:t> ventricle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1" name="Shape 461"/>
          <p:cNvSpPr/>
          <p:nvPr>
            <p:ph type="sldImg"/>
          </p:nvPr>
        </p:nvSpPr>
        <p:spPr>
          <a:prstGeom prst="rect">
            <a:avLst/>
          </a:prstGeom>
        </p:spPr>
        <p:txBody>
          <a:bodyPr/>
          <a:lstStyle/>
          <a:p>
            <a:pPr lvl="0"/>
          </a:p>
        </p:txBody>
      </p:sp>
      <p:sp>
        <p:nvSpPr>
          <p:cNvPr id="462" name="Shape 462"/>
          <p:cNvSpPr/>
          <p:nvPr>
            <p:ph type="body" sz="quarter" idx="1"/>
          </p:nvPr>
        </p:nvSpPr>
        <p:spPr>
          <a:prstGeom prst="rect">
            <a:avLst/>
          </a:prstGeom>
        </p:spPr>
        <p:txBody>
          <a:bodyPr/>
          <a:lstStyle/>
          <a:p>
            <a:pPr lvl="0" defTabSz="914400">
              <a:lnSpc>
                <a:spcPct val="100000"/>
              </a:lnSpc>
              <a:defRPr sz="1800"/>
            </a:pPr>
            <a:r>
              <a:rPr sz="1200">
                <a:latin typeface="Calibri"/>
                <a:ea typeface="Calibri"/>
                <a:cs typeface="Calibri"/>
                <a:sym typeface="Calibri"/>
              </a:rPr>
              <a:t>Extensive subcortical WML enhances </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extensive confluent hemisphere changes with )also increased diffusivity suhggesting vasogenic oedema)</a:t>
            </a:r>
            <a:endParaRPr sz="1200">
              <a:latin typeface="Calibri"/>
              <a:ea typeface="Calibri"/>
              <a:cs typeface="Calibri"/>
              <a:sym typeface="Calibri"/>
            </a:endParaRPr>
          </a:p>
          <a:p>
            <a:pPr lvl="0" defTabSz="914400">
              <a:lnSpc>
                <a:spcPct val="100000"/>
              </a:lnSpc>
              <a:defRPr sz="1800"/>
            </a:pPr>
            <a:r>
              <a:rPr sz="1200">
                <a:latin typeface="Calibri"/>
                <a:ea typeface="Calibri"/>
                <a:cs typeface="Calibri"/>
                <a:sym typeface="Calibri"/>
              </a:rPr>
              <a:t>Long extensive CST lesions</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Slide">
    <p:spTree>
      <p:nvGrpSpPr>
        <p:cNvPr id="1" name=""/>
        <p:cNvGrpSpPr/>
        <p:nvPr/>
      </p:nvGrpSpPr>
      <p:grpSpPr>
        <a:xfrm>
          <a:off x="0" y="0"/>
          <a:ext cx="0" cy="0"/>
          <a:chOff x="0" y="0"/>
          <a:chExt cx="0" cy="0"/>
        </a:xfrm>
      </p:grpSpPr>
      <p:sp>
        <p:nvSpPr>
          <p:cNvPr id="6" name="Shape 6"/>
          <p:cNvSpPr/>
          <p:nvPr>
            <p:ph type="title"/>
          </p:nvPr>
        </p:nvSpPr>
        <p:spPr>
          <a:xfrm>
            <a:off x="685800" y="0"/>
            <a:ext cx="7772400" cy="3509963"/>
          </a:xfrm>
          <a:prstGeom prst="rect">
            <a:avLst/>
          </a:prstGeom>
        </p:spPr>
        <p:txBody>
          <a:bodyPr lIns="45718" tIns="45718" rIns="45718" bIns="45718" anchor="b"/>
          <a:lstStyle>
            <a:lvl1pPr defTabSz="914400">
              <a:lnSpc>
                <a:spcPct val="90000"/>
              </a:lnSpc>
              <a:defRPr sz="6000">
                <a:latin typeface="Calibri Light"/>
                <a:ea typeface="Calibri Light"/>
                <a:cs typeface="Calibri Light"/>
                <a:sym typeface="Calibri Light"/>
              </a:defRPr>
            </a:lvl1pPr>
          </a:lstStyle>
          <a:p>
            <a:pPr lvl="0">
              <a:defRPr sz="1800"/>
            </a:pPr>
            <a:r>
              <a:rPr sz="6000"/>
              <a:t>Title Text</a:t>
            </a:r>
          </a:p>
        </p:txBody>
      </p:sp>
      <p:sp>
        <p:nvSpPr>
          <p:cNvPr id="7" name="Shape 7"/>
          <p:cNvSpPr/>
          <p:nvPr>
            <p:ph type="body" idx="1"/>
          </p:nvPr>
        </p:nvSpPr>
        <p:spPr>
          <a:xfrm>
            <a:off x="1143000" y="3602037"/>
            <a:ext cx="6858000" cy="3255963"/>
          </a:xfrm>
          <a:prstGeom prst="rect">
            <a:avLst/>
          </a:prstGeom>
        </p:spPr>
        <p:txBody>
          <a:bodyPr lIns="45718" tIns="45718" rIns="45718" bIns="45718"/>
          <a:lstStyle>
            <a:lvl1pPr marL="0" indent="0" algn="ctr" defTabSz="914400">
              <a:lnSpc>
                <a:spcPct val="90000"/>
              </a:lnSpc>
              <a:spcBef>
                <a:spcPts val="1000"/>
              </a:spcBef>
              <a:buSzTx/>
              <a:buFontTx/>
              <a:buNone/>
              <a:defRPr sz="2400"/>
            </a:lvl1pPr>
            <a:lvl2pPr marL="0" indent="0" algn="ctr" defTabSz="914400">
              <a:lnSpc>
                <a:spcPct val="90000"/>
              </a:lnSpc>
              <a:spcBef>
                <a:spcPts val="1000"/>
              </a:spcBef>
              <a:buSzTx/>
              <a:buFontTx/>
              <a:buNone/>
              <a:defRPr sz="2400"/>
            </a:lvl2pPr>
            <a:lvl3pPr marL="0" indent="0" algn="ctr" defTabSz="914400">
              <a:lnSpc>
                <a:spcPct val="90000"/>
              </a:lnSpc>
              <a:spcBef>
                <a:spcPts val="1000"/>
              </a:spcBef>
              <a:buSzTx/>
              <a:buFontTx/>
              <a:buNone/>
              <a:defRPr sz="2400"/>
            </a:lvl3pPr>
            <a:lvl4pPr marL="0" indent="0" algn="ctr" defTabSz="914400">
              <a:lnSpc>
                <a:spcPct val="90000"/>
              </a:lnSpc>
              <a:spcBef>
                <a:spcPts val="1000"/>
              </a:spcBef>
              <a:buSzTx/>
              <a:buFontTx/>
              <a:buNone/>
              <a:defRPr sz="2400"/>
            </a:lvl4pPr>
            <a:lvl5pPr marL="0" indent="0" algn="ctr" defTabSz="914400">
              <a:lnSpc>
                <a:spcPct val="90000"/>
              </a:lnSpc>
              <a:spcBef>
                <a:spcPts val="1000"/>
              </a:spcBef>
              <a:buSzTx/>
              <a:buFontTx/>
              <a:buNone/>
              <a:defRPr sz="2400"/>
            </a:lvl5pPr>
          </a:lstStyle>
          <a:p>
            <a:pPr lvl="0">
              <a:defRPr sz="1800"/>
            </a:pPr>
            <a:r>
              <a:rPr sz="2400"/>
              <a:t>Body Level One</a:t>
            </a:r>
            <a:endParaRPr sz="2400"/>
          </a:p>
          <a:p>
            <a:pPr lvl="1">
              <a:defRPr sz="1800"/>
            </a:pPr>
            <a:r>
              <a:rPr sz="2400"/>
              <a:t>Body Level Two</a:t>
            </a:r>
            <a:endParaRPr sz="2400"/>
          </a:p>
          <a:p>
            <a:pPr lvl="2">
              <a:defRPr sz="1800"/>
            </a:pPr>
            <a:r>
              <a:rPr sz="2400"/>
              <a:t>Body Level Three</a:t>
            </a:r>
            <a:endParaRPr sz="2400"/>
          </a:p>
          <a:p>
            <a:pPr lvl="3">
              <a:defRPr sz="1800"/>
            </a:pPr>
            <a:r>
              <a:rPr sz="2400"/>
              <a:t>Body Level Four</a:t>
            </a:r>
            <a:endParaRPr sz="2400"/>
          </a:p>
          <a:p>
            <a:pPr lvl="4">
              <a:defRPr sz="1800"/>
            </a:pPr>
            <a:r>
              <a:rPr sz="2400"/>
              <a:t>Body Level Five</a:t>
            </a:r>
          </a:p>
        </p:txBody>
      </p:sp>
      <p:sp>
        <p:nvSpPr>
          <p:cNvPr id="8" name="Shape 8"/>
          <p:cNvSpPr/>
          <p:nvPr>
            <p:ph type="sldNum" sz="quarter" idx="2"/>
          </p:nvPr>
        </p:nvSpPr>
        <p:spPr>
          <a:xfrm>
            <a:off x="6457950" y="6404294"/>
            <a:ext cx="20574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Title and Vertical Text">
    <p:spTree>
      <p:nvGrpSpPr>
        <p:cNvPr id="1" name=""/>
        <p:cNvGrpSpPr/>
        <p:nvPr/>
      </p:nvGrpSpPr>
      <p:grpSpPr>
        <a:xfrm>
          <a:off x="0" y="0"/>
          <a:ext cx="0" cy="0"/>
          <a:chOff x="0" y="0"/>
          <a:chExt cx="0" cy="0"/>
        </a:xfrm>
      </p:grpSpPr>
      <p:sp>
        <p:nvSpPr>
          <p:cNvPr id="39" name="Shape 39"/>
          <p:cNvSpPr/>
          <p:nvPr>
            <p:ph type="title"/>
          </p:nvPr>
        </p:nvSpPr>
        <p:spPr>
          <a:xfrm>
            <a:off x="628650" y="230189"/>
            <a:ext cx="7886700" cy="1595436"/>
          </a:xfrm>
          <a:prstGeom prst="rect">
            <a:avLst/>
          </a:prstGeom>
        </p:spPr>
        <p:txBody>
          <a:bodyPr lIns="45718" tIns="45718" rIns="45718" bIns="45718"/>
          <a:lstStyle>
            <a:lvl1pPr algn="l" defTabSz="914400">
              <a:lnSpc>
                <a:spcPct val="90000"/>
              </a:lnSpc>
              <a:defRPr>
                <a:latin typeface="Calibri Light"/>
                <a:ea typeface="Calibri Light"/>
                <a:cs typeface="Calibri Light"/>
                <a:sym typeface="Calibri Light"/>
              </a:defRPr>
            </a:lvl1pPr>
          </a:lstStyle>
          <a:p>
            <a:pPr lvl="0">
              <a:defRPr sz="1800"/>
            </a:pPr>
            <a:r>
              <a:rPr sz="4400"/>
              <a:t>Title Text</a:t>
            </a:r>
          </a:p>
        </p:txBody>
      </p:sp>
      <p:sp>
        <p:nvSpPr>
          <p:cNvPr id="40" name="Shape 40"/>
          <p:cNvSpPr/>
          <p:nvPr>
            <p:ph type="body" idx="1"/>
          </p:nvPr>
        </p:nvSpPr>
        <p:spPr>
          <a:xfrm>
            <a:off x="628650" y="1825625"/>
            <a:ext cx="7886700" cy="5032375"/>
          </a:xfrm>
          <a:prstGeom prst="rect">
            <a:avLst/>
          </a:prstGeom>
        </p:spPr>
        <p:txBody>
          <a:bodyPr lIns="45718" tIns="45718" rIns="45718" bIns="45718"/>
          <a:lstStyle>
            <a:lvl1pPr marL="228600" indent="-228600" defTabSz="914400">
              <a:lnSpc>
                <a:spcPct val="90000"/>
              </a:lnSpc>
              <a:spcBef>
                <a:spcPts val="1000"/>
              </a:spcBef>
              <a:defRPr sz="2800"/>
            </a:lvl1pPr>
            <a:lvl2pPr marL="723900" indent="-266700" defTabSz="914400">
              <a:lnSpc>
                <a:spcPct val="90000"/>
              </a:lnSpc>
              <a:spcBef>
                <a:spcPts val="1000"/>
              </a:spcBef>
              <a:buChar char="•"/>
              <a:defRPr sz="2800"/>
            </a:lvl2pPr>
            <a:lvl3pPr marL="1234438" indent="-320038" defTabSz="914400">
              <a:lnSpc>
                <a:spcPct val="90000"/>
              </a:lnSpc>
              <a:spcBef>
                <a:spcPts val="1000"/>
              </a:spcBef>
              <a:defRPr sz="2800"/>
            </a:lvl3pPr>
            <a:lvl4pPr marL="1727200" indent="-355600" defTabSz="914400">
              <a:lnSpc>
                <a:spcPct val="90000"/>
              </a:lnSpc>
              <a:spcBef>
                <a:spcPts val="1000"/>
              </a:spcBef>
              <a:buChar char="•"/>
              <a:defRPr sz="2800"/>
            </a:lvl4pPr>
            <a:lvl5pPr marL="2184400" indent="-355600" defTabSz="914400">
              <a:lnSpc>
                <a:spcPct val="90000"/>
              </a:lnSpc>
              <a:spcBef>
                <a:spcPts val="1000"/>
              </a:spcBef>
              <a:buChar char="•"/>
              <a:defRPr sz="2800"/>
            </a:lvl5pPr>
          </a:lstStyle>
          <a:p>
            <a:pPr lvl="0">
              <a:defRPr sz="1800"/>
            </a:pPr>
            <a:r>
              <a:rPr sz="2800"/>
              <a:t>Body Level One</a:t>
            </a:r>
            <a:endParaRPr sz="2800"/>
          </a:p>
          <a:p>
            <a:pPr lvl="1">
              <a:defRPr sz="1800"/>
            </a:pPr>
            <a:r>
              <a:rPr sz="2800"/>
              <a:t>Body Level Two</a:t>
            </a:r>
            <a:endParaRPr sz="2800"/>
          </a:p>
          <a:p>
            <a:pPr lvl="2">
              <a:defRPr sz="1800"/>
            </a:pPr>
            <a:r>
              <a:rPr sz="2800"/>
              <a:t>Body Level Three</a:t>
            </a:r>
            <a:endParaRPr sz="2800"/>
          </a:p>
          <a:p>
            <a:pPr lvl="3">
              <a:defRPr sz="1800"/>
            </a:pPr>
            <a:r>
              <a:rPr sz="2800"/>
              <a:t>Body Level Four</a:t>
            </a:r>
            <a:endParaRPr sz="2800"/>
          </a:p>
          <a:p>
            <a:pPr lvl="4">
              <a:defRPr sz="1800"/>
            </a:pPr>
            <a:r>
              <a:rPr sz="2800"/>
              <a:t>Body Level Five</a:t>
            </a:r>
          </a:p>
        </p:txBody>
      </p:sp>
      <p:sp>
        <p:nvSpPr>
          <p:cNvPr id="41" name="Shape 41"/>
          <p:cNvSpPr/>
          <p:nvPr>
            <p:ph type="sldNum" sz="quarter" idx="2"/>
          </p:nvPr>
        </p:nvSpPr>
        <p:spPr>
          <a:xfrm>
            <a:off x="6457950" y="6404294"/>
            <a:ext cx="20574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Vertical Title and Text">
    <p:spTree>
      <p:nvGrpSpPr>
        <p:cNvPr id="1" name=""/>
        <p:cNvGrpSpPr/>
        <p:nvPr/>
      </p:nvGrpSpPr>
      <p:grpSpPr>
        <a:xfrm>
          <a:off x="0" y="0"/>
          <a:ext cx="0" cy="0"/>
          <a:chOff x="0" y="0"/>
          <a:chExt cx="0" cy="0"/>
        </a:xfrm>
      </p:grpSpPr>
      <p:sp>
        <p:nvSpPr>
          <p:cNvPr id="43" name="Shape 43"/>
          <p:cNvSpPr/>
          <p:nvPr>
            <p:ph type="title"/>
          </p:nvPr>
        </p:nvSpPr>
        <p:spPr>
          <a:xfrm>
            <a:off x="6543675" y="0"/>
            <a:ext cx="1971675" cy="6542089"/>
          </a:xfrm>
          <a:prstGeom prst="rect">
            <a:avLst/>
          </a:prstGeom>
        </p:spPr>
        <p:txBody>
          <a:bodyPr lIns="45718" tIns="45718" rIns="45718" bIns="45718"/>
          <a:lstStyle>
            <a:lvl1pPr algn="l" defTabSz="914400">
              <a:lnSpc>
                <a:spcPct val="90000"/>
              </a:lnSpc>
              <a:defRPr>
                <a:latin typeface="Calibri Light"/>
                <a:ea typeface="Calibri Light"/>
                <a:cs typeface="Calibri Light"/>
                <a:sym typeface="Calibri Light"/>
              </a:defRPr>
            </a:lvl1pPr>
          </a:lstStyle>
          <a:p>
            <a:pPr lvl="0">
              <a:defRPr sz="1800"/>
            </a:pPr>
            <a:r>
              <a:rPr sz="4400"/>
              <a:t>Title Text</a:t>
            </a:r>
          </a:p>
        </p:txBody>
      </p:sp>
      <p:sp>
        <p:nvSpPr>
          <p:cNvPr id="44" name="Shape 44"/>
          <p:cNvSpPr/>
          <p:nvPr>
            <p:ph type="body" idx="1"/>
          </p:nvPr>
        </p:nvSpPr>
        <p:spPr>
          <a:xfrm>
            <a:off x="628650" y="365125"/>
            <a:ext cx="5800725" cy="6492875"/>
          </a:xfrm>
          <a:prstGeom prst="rect">
            <a:avLst/>
          </a:prstGeom>
        </p:spPr>
        <p:txBody>
          <a:bodyPr lIns="45718" tIns="45718" rIns="45718" bIns="45718"/>
          <a:lstStyle>
            <a:lvl1pPr marL="228600" indent="-228600" defTabSz="914400">
              <a:lnSpc>
                <a:spcPct val="90000"/>
              </a:lnSpc>
              <a:spcBef>
                <a:spcPts val="1000"/>
              </a:spcBef>
              <a:defRPr sz="2800"/>
            </a:lvl1pPr>
            <a:lvl2pPr marL="723900" indent="-266700" defTabSz="914400">
              <a:lnSpc>
                <a:spcPct val="90000"/>
              </a:lnSpc>
              <a:spcBef>
                <a:spcPts val="1000"/>
              </a:spcBef>
              <a:buChar char="•"/>
              <a:defRPr sz="2800"/>
            </a:lvl2pPr>
            <a:lvl3pPr marL="1234438" indent="-320038" defTabSz="914400">
              <a:lnSpc>
                <a:spcPct val="90000"/>
              </a:lnSpc>
              <a:spcBef>
                <a:spcPts val="1000"/>
              </a:spcBef>
              <a:defRPr sz="2800"/>
            </a:lvl3pPr>
            <a:lvl4pPr marL="1727200" indent="-355600" defTabSz="914400">
              <a:lnSpc>
                <a:spcPct val="90000"/>
              </a:lnSpc>
              <a:spcBef>
                <a:spcPts val="1000"/>
              </a:spcBef>
              <a:buChar char="•"/>
              <a:defRPr sz="2800"/>
            </a:lvl4pPr>
            <a:lvl5pPr marL="2184400" indent="-355600" defTabSz="914400">
              <a:lnSpc>
                <a:spcPct val="90000"/>
              </a:lnSpc>
              <a:spcBef>
                <a:spcPts val="1000"/>
              </a:spcBef>
              <a:buChar char="•"/>
              <a:defRPr sz="2800"/>
            </a:lvl5pPr>
          </a:lstStyle>
          <a:p>
            <a:pPr lvl="0">
              <a:defRPr sz="1800"/>
            </a:pPr>
            <a:r>
              <a:rPr sz="2800"/>
              <a:t>Body Level One</a:t>
            </a:r>
            <a:endParaRPr sz="2800"/>
          </a:p>
          <a:p>
            <a:pPr lvl="1">
              <a:defRPr sz="1800"/>
            </a:pPr>
            <a:r>
              <a:rPr sz="2800"/>
              <a:t>Body Level Two</a:t>
            </a:r>
            <a:endParaRPr sz="2800"/>
          </a:p>
          <a:p>
            <a:pPr lvl="2">
              <a:defRPr sz="1800"/>
            </a:pPr>
            <a:r>
              <a:rPr sz="2800"/>
              <a:t>Body Level Three</a:t>
            </a:r>
            <a:endParaRPr sz="2800"/>
          </a:p>
          <a:p>
            <a:pPr lvl="3">
              <a:defRPr sz="1800"/>
            </a:pPr>
            <a:r>
              <a:rPr sz="2800"/>
              <a:t>Body Level Four</a:t>
            </a:r>
            <a:endParaRPr sz="2800"/>
          </a:p>
          <a:p>
            <a:pPr lvl="4">
              <a:defRPr sz="1800"/>
            </a:pPr>
            <a:r>
              <a:rPr sz="2800"/>
              <a:t>Body Level Five</a:t>
            </a:r>
          </a:p>
        </p:txBody>
      </p:sp>
      <p:sp>
        <p:nvSpPr>
          <p:cNvPr id="45" name="Shape 45"/>
          <p:cNvSpPr/>
          <p:nvPr>
            <p:ph type="sldNum" sz="quarter" idx="2"/>
          </p:nvPr>
        </p:nvSpPr>
        <p:spPr>
          <a:xfrm>
            <a:off x="6457950" y="6404294"/>
            <a:ext cx="20574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Slide">
    <p:spTree>
      <p:nvGrpSpPr>
        <p:cNvPr id="1" name=""/>
        <p:cNvGrpSpPr/>
        <p:nvPr/>
      </p:nvGrpSpPr>
      <p:grpSpPr>
        <a:xfrm>
          <a:off x="0" y="0"/>
          <a:ext cx="0" cy="0"/>
          <a:chOff x="0" y="0"/>
          <a:chExt cx="0" cy="0"/>
        </a:xfrm>
      </p:grpSpPr>
      <p:sp>
        <p:nvSpPr>
          <p:cNvPr id="47" name="Shape 47"/>
          <p:cNvSpPr/>
          <p:nvPr>
            <p:ph type="title"/>
          </p:nvPr>
        </p:nvSpPr>
        <p:spPr>
          <a:xfrm>
            <a:off x="685800" y="0"/>
            <a:ext cx="7772400" cy="3509963"/>
          </a:xfrm>
          <a:prstGeom prst="rect">
            <a:avLst/>
          </a:prstGeom>
        </p:spPr>
        <p:txBody>
          <a:bodyPr lIns="45718" tIns="45718" rIns="45718" bIns="45718" anchor="b"/>
          <a:lstStyle>
            <a:lvl1pPr defTabSz="914400">
              <a:lnSpc>
                <a:spcPct val="90000"/>
              </a:lnSpc>
              <a:defRPr sz="6000">
                <a:latin typeface="Calibri Light"/>
                <a:ea typeface="Calibri Light"/>
                <a:cs typeface="Calibri Light"/>
                <a:sym typeface="Calibri Light"/>
              </a:defRPr>
            </a:lvl1pPr>
          </a:lstStyle>
          <a:p>
            <a:pPr lvl="0">
              <a:defRPr sz="1800"/>
            </a:pPr>
            <a:r>
              <a:rPr sz="6000"/>
              <a:t>Title Text</a:t>
            </a:r>
          </a:p>
        </p:txBody>
      </p:sp>
      <p:sp>
        <p:nvSpPr>
          <p:cNvPr id="48" name="Shape 48"/>
          <p:cNvSpPr/>
          <p:nvPr>
            <p:ph type="body" idx="1"/>
          </p:nvPr>
        </p:nvSpPr>
        <p:spPr>
          <a:xfrm>
            <a:off x="1143000" y="3602037"/>
            <a:ext cx="6858000" cy="3255963"/>
          </a:xfrm>
          <a:prstGeom prst="rect">
            <a:avLst/>
          </a:prstGeom>
        </p:spPr>
        <p:txBody>
          <a:bodyPr lIns="45718" tIns="45718" rIns="45718" bIns="45718"/>
          <a:lstStyle>
            <a:lvl1pPr marL="0" indent="0" algn="ctr" defTabSz="914400">
              <a:lnSpc>
                <a:spcPct val="90000"/>
              </a:lnSpc>
              <a:spcBef>
                <a:spcPts val="1000"/>
              </a:spcBef>
              <a:buSzTx/>
              <a:buFontTx/>
              <a:buNone/>
              <a:defRPr sz="2400"/>
            </a:lvl1pPr>
            <a:lvl2pPr marL="0" indent="0" algn="ctr" defTabSz="914400">
              <a:lnSpc>
                <a:spcPct val="90000"/>
              </a:lnSpc>
              <a:spcBef>
                <a:spcPts val="1000"/>
              </a:spcBef>
              <a:buSzTx/>
              <a:buFontTx/>
              <a:buNone/>
              <a:defRPr sz="2400"/>
            </a:lvl2pPr>
            <a:lvl3pPr marL="0" indent="0" algn="ctr" defTabSz="914400">
              <a:lnSpc>
                <a:spcPct val="90000"/>
              </a:lnSpc>
              <a:spcBef>
                <a:spcPts val="1000"/>
              </a:spcBef>
              <a:buSzTx/>
              <a:buFontTx/>
              <a:buNone/>
              <a:defRPr sz="2400"/>
            </a:lvl3pPr>
            <a:lvl4pPr marL="0" indent="0" algn="ctr" defTabSz="914400">
              <a:lnSpc>
                <a:spcPct val="90000"/>
              </a:lnSpc>
              <a:spcBef>
                <a:spcPts val="1000"/>
              </a:spcBef>
              <a:buSzTx/>
              <a:buFontTx/>
              <a:buNone/>
              <a:defRPr sz="2400"/>
            </a:lvl4pPr>
            <a:lvl5pPr marL="0" indent="0" algn="ctr" defTabSz="914400">
              <a:lnSpc>
                <a:spcPct val="90000"/>
              </a:lnSpc>
              <a:spcBef>
                <a:spcPts val="1000"/>
              </a:spcBef>
              <a:buSzTx/>
              <a:buFontTx/>
              <a:buNone/>
              <a:defRPr sz="2400"/>
            </a:lvl5pPr>
          </a:lstStyle>
          <a:p>
            <a:pPr lvl="0">
              <a:defRPr sz="1800"/>
            </a:pPr>
            <a:r>
              <a:rPr sz="2400"/>
              <a:t>Body Level One</a:t>
            </a:r>
            <a:endParaRPr sz="2400"/>
          </a:p>
          <a:p>
            <a:pPr lvl="1">
              <a:defRPr sz="1800"/>
            </a:pPr>
            <a:r>
              <a:rPr sz="2400"/>
              <a:t>Body Level Two</a:t>
            </a:r>
            <a:endParaRPr sz="2400"/>
          </a:p>
          <a:p>
            <a:pPr lvl="2">
              <a:defRPr sz="1800"/>
            </a:pPr>
            <a:r>
              <a:rPr sz="2400"/>
              <a:t>Body Level Three</a:t>
            </a:r>
            <a:endParaRPr sz="2400"/>
          </a:p>
          <a:p>
            <a:pPr lvl="3">
              <a:defRPr sz="1800"/>
            </a:pPr>
            <a:r>
              <a:rPr sz="2400"/>
              <a:t>Body Level Four</a:t>
            </a:r>
            <a:endParaRPr sz="2400"/>
          </a:p>
          <a:p>
            <a:pPr lvl="4">
              <a:defRPr sz="1800"/>
            </a:pPr>
            <a:r>
              <a:rPr sz="2400"/>
              <a:t>Body Level Five</a:t>
            </a:r>
          </a:p>
        </p:txBody>
      </p:sp>
      <p:sp>
        <p:nvSpPr>
          <p:cNvPr id="49" name="Shape 49"/>
          <p:cNvSpPr/>
          <p:nvPr>
            <p:ph type="sldNum" sz="quarter" idx="2"/>
          </p:nvPr>
        </p:nvSpPr>
        <p:spPr>
          <a:xfrm>
            <a:off x="6457950" y="6404294"/>
            <a:ext cx="20574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51" name="Shape 51"/>
          <p:cNvSpPr/>
          <p:nvPr>
            <p:ph type="title"/>
          </p:nvPr>
        </p:nvSpPr>
        <p:spPr>
          <a:xfrm>
            <a:off x="628650" y="230189"/>
            <a:ext cx="7886700" cy="1595436"/>
          </a:xfrm>
          <a:prstGeom prst="rect">
            <a:avLst/>
          </a:prstGeom>
        </p:spPr>
        <p:txBody>
          <a:bodyPr lIns="45718" tIns="45718" rIns="45718" bIns="45718"/>
          <a:lstStyle>
            <a:lvl1pPr algn="l" defTabSz="914400">
              <a:lnSpc>
                <a:spcPct val="90000"/>
              </a:lnSpc>
              <a:defRPr>
                <a:latin typeface="Calibri Light"/>
                <a:ea typeface="Calibri Light"/>
                <a:cs typeface="Calibri Light"/>
                <a:sym typeface="Calibri Light"/>
              </a:defRPr>
            </a:lvl1pPr>
          </a:lstStyle>
          <a:p>
            <a:pPr lvl="0">
              <a:defRPr sz="1800"/>
            </a:pPr>
            <a:r>
              <a:rPr sz="4400"/>
              <a:t>Title Text</a:t>
            </a:r>
          </a:p>
        </p:txBody>
      </p:sp>
      <p:sp>
        <p:nvSpPr>
          <p:cNvPr id="52" name="Shape 52"/>
          <p:cNvSpPr/>
          <p:nvPr>
            <p:ph type="body" idx="1"/>
          </p:nvPr>
        </p:nvSpPr>
        <p:spPr>
          <a:xfrm>
            <a:off x="628650" y="1825625"/>
            <a:ext cx="7886700" cy="5032375"/>
          </a:xfrm>
          <a:prstGeom prst="rect">
            <a:avLst/>
          </a:prstGeom>
        </p:spPr>
        <p:txBody>
          <a:bodyPr lIns="45718" tIns="45718" rIns="45718" bIns="45718"/>
          <a:lstStyle>
            <a:lvl1pPr marL="228600" indent="-228600" defTabSz="914400">
              <a:lnSpc>
                <a:spcPct val="90000"/>
              </a:lnSpc>
              <a:spcBef>
                <a:spcPts val="1000"/>
              </a:spcBef>
              <a:defRPr sz="2800"/>
            </a:lvl1pPr>
            <a:lvl2pPr marL="723900" indent="-266700" defTabSz="914400">
              <a:lnSpc>
                <a:spcPct val="90000"/>
              </a:lnSpc>
              <a:spcBef>
                <a:spcPts val="1000"/>
              </a:spcBef>
              <a:buChar char="•"/>
              <a:defRPr sz="2800"/>
            </a:lvl2pPr>
            <a:lvl3pPr marL="1234438" indent="-320038" defTabSz="914400">
              <a:lnSpc>
                <a:spcPct val="90000"/>
              </a:lnSpc>
              <a:spcBef>
                <a:spcPts val="1000"/>
              </a:spcBef>
              <a:defRPr sz="2800"/>
            </a:lvl3pPr>
            <a:lvl4pPr marL="1727200" indent="-355600" defTabSz="914400">
              <a:lnSpc>
                <a:spcPct val="90000"/>
              </a:lnSpc>
              <a:spcBef>
                <a:spcPts val="1000"/>
              </a:spcBef>
              <a:buChar char="•"/>
              <a:defRPr sz="2800"/>
            </a:lvl4pPr>
            <a:lvl5pPr marL="2184400" indent="-355600" defTabSz="914400">
              <a:lnSpc>
                <a:spcPct val="90000"/>
              </a:lnSpc>
              <a:spcBef>
                <a:spcPts val="1000"/>
              </a:spcBef>
              <a:buChar char="•"/>
              <a:defRPr sz="2800"/>
            </a:lvl5pPr>
          </a:lstStyle>
          <a:p>
            <a:pPr lvl="0">
              <a:defRPr sz="1800"/>
            </a:pPr>
            <a:r>
              <a:rPr sz="2800"/>
              <a:t>Body Level One</a:t>
            </a:r>
            <a:endParaRPr sz="2800"/>
          </a:p>
          <a:p>
            <a:pPr lvl="1">
              <a:defRPr sz="1800"/>
            </a:pPr>
            <a:r>
              <a:rPr sz="2800"/>
              <a:t>Body Level Two</a:t>
            </a:r>
            <a:endParaRPr sz="2800"/>
          </a:p>
          <a:p>
            <a:pPr lvl="2">
              <a:defRPr sz="1800"/>
            </a:pPr>
            <a:r>
              <a:rPr sz="2800"/>
              <a:t>Body Level Three</a:t>
            </a:r>
            <a:endParaRPr sz="2800"/>
          </a:p>
          <a:p>
            <a:pPr lvl="3">
              <a:defRPr sz="1800"/>
            </a:pPr>
            <a:r>
              <a:rPr sz="2800"/>
              <a:t>Body Level Four</a:t>
            </a:r>
            <a:endParaRPr sz="2800"/>
          </a:p>
          <a:p>
            <a:pPr lvl="4">
              <a:defRPr sz="1800"/>
            </a:pPr>
            <a:r>
              <a:rPr sz="2800"/>
              <a:t>Body Level Five</a:t>
            </a:r>
          </a:p>
        </p:txBody>
      </p:sp>
      <p:sp>
        <p:nvSpPr>
          <p:cNvPr id="53" name="Shape 53"/>
          <p:cNvSpPr/>
          <p:nvPr>
            <p:ph type="sldNum" sz="quarter" idx="2"/>
          </p:nvPr>
        </p:nvSpPr>
        <p:spPr>
          <a:xfrm>
            <a:off x="6457950" y="6404294"/>
            <a:ext cx="20574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Section Header">
    <p:spTree>
      <p:nvGrpSpPr>
        <p:cNvPr id="1" name=""/>
        <p:cNvGrpSpPr/>
        <p:nvPr/>
      </p:nvGrpSpPr>
      <p:grpSpPr>
        <a:xfrm>
          <a:off x="0" y="0"/>
          <a:ext cx="0" cy="0"/>
          <a:chOff x="0" y="0"/>
          <a:chExt cx="0" cy="0"/>
        </a:xfrm>
      </p:grpSpPr>
      <p:sp>
        <p:nvSpPr>
          <p:cNvPr id="55" name="Shape 55"/>
          <p:cNvSpPr/>
          <p:nvPr>
            <p:ph type="title"/>
          </p:nvPr>
        </p:nvSpPr>
        <p:spPr>
          <a:xfrm>
            <a:off x="623887" y="0"/>
            <a:ext cx="7886701" cy="4562477"/>
          </a:xfrm>
          <a:prstGeom prst="rect">
            <a:avLst/>
          </a:prstGeom>
        </p:spPr>
        <p:txBody>
          <a:bodyPr lIns="45718" tIns="45718" rIns="45718" bIns="45718" anchor="b"/>
          <a:lstStyle>
            <a:lvl1pPr algn="l" defTabSz="914400">
              <a:lnSpc>
                <a:spcPct val="90000"/>
              </a:lnSpc>
              <a:defRPr sz="6000">
                <a:latin typeface="Calibri Light"/>
                <a:ea typeface="Calibri Light"/>
                <a:cs typeface="Calibri Light"/>
                <a:sym typeface="Calibri Light"/>
              </a:defRPr>
            </a:lvl1pPr>
          </a:lstStyle>
          <a:p>
            <a:pPr lvl="0">
              <a:defRPr sz="1800"/>
            </a:pPr>
            <a:r>
              <a:rPr sz="6000"/>
              <a:t>Title Text</a:t>
            </a:r>
          </a:p>
        </p:txBody>
      </p:sp>
      <p:sp>
        <p:nvSpPr>
          <p:cNvPr id="56" name="Shape 56"/>
          <p:cNvSpPr/>
          <p:nvPr>
            <p:ph type="body" idx="1"/>
          </p:nvPr>
        </p:nvSpPr>
        <p:spPr>
          <a:xfrm>
            <a:off x="623887" y="4589464"/>
            <a:ext cx="7886701" cy="2268536"/>
          </a:xfrm>
          <a:prstGeom prst="rect">
            <a:avLst/>
          </a:prstGeom>
        </p:spPr>
        <p:txBody>
          <a:bodyPr lIns="45718" tIns="45718" rIns="45718" bIns="45718"/>
          <a:lstStyle>
            <a:lvl1pPr marL="0" indent="0" defTabSz="914400">
              <a:lnSpc>
                <a:spcPct val="90000"/>
              </a:lnSpc>
              <a:spcBef>
                <a:spcPts val="1000"/>
              </a:spcBef>
              <a:buSzTx/>
              <a:buFontTx/>
              <a:buNone/>
              <a:defRPr sz="2400"/>
            </a:lvl1pPr>
            <a:lvl2pPr marL="0" indent="0" defTabSz="914400">
              <a:lnSpc>
                <a:spcPct val="90000"/>
              </a:lnSpc>
              <a:spcBef>
                <a:spcPts val="1000"/>
              </a:spcBef>
              <a:buSzTx/>
              <a:buFontTx/>
              <a:buNone/>
              <a:defRPr sz="2400"/>
            </a:lvl2pPr>
            <a:lvl3pPr marL="0" indent="0" defTabSz="914400">
              <a:lnSpc>
                <a:spcPct val="90000"/>
              </a:lnSpc>
              <a:spcBef>
                <a:spcPts val="1000"/>
              </a:spcBef>
              <a:buSzTx/>
              <a:buFontTx/>
              <a:buNone/>
              <a:defRPr sz="2400"/>
            </a:lvl3pPr>
            <a:lvl4pPr marL="0" indent="0" defTabSz="914400">
              <a:lnSpc>
                <a:spcPct val="90000"/>
              </a:lnSpc>
              <a:spcBef>
                <a:spcPts val="1000"/>
              </a:spcBef>
              <a:buSzTx/>
              <a:buFontTx/>
              <a:buNone/>
              <a:defRPr sz="2400"/>
            </a:lvl4pPr>
            <a:lvl5pPr marL="0" indent="0" defTabSz="914400">
              <a:lnSpc>
                <a:spcPct val="90000"/>
              </a:lnSpc>
              <a:spcBef>
                <a:spcPts val="1000"/>
              </a:spcBef>
              <a:buSzTx/>
              <a:buFontTx/>
              <a:buNone/>
              <a:defRPr sz="2400"/>
            </a:lvl5pPr>
          </a:lstStyle>
          <a:p>
            <a:pPr lvl="0">
              <a:defRPr sz="1800"/>
            </a:pPr>
            <a:r>
              <a:rPr sz="2400"/>
              <a:t>Body Level One</a:t>
            </a:r>
            <a:endParaRPr sz="2400"/>
          </a:p>
          <a:p>
            <a:pPr lvl="1">
              <a:defRPr sz="1800"/>
            </a:pPr>
            <a:r>
              <a:rPr sz="2400"/>
              <a:t>Body Level Two</a:t>
            </a:r>
            <a:endParaRPr sz="2400"/>
          </a:p>
          <a:p>
            <a:pPr lvl="2">
              <a:defRPr sz="1800"/>
            </a:pPr>
            <a:r>
              <a:rPr sz="2400"/>
              <a:t>Body Level Three</a:t>
            </a:r>
            <a:endParaRPr sz="2400"/>
          </a:p>
          <a:p>
            <a:pPr lvl="3">
              <a:defRPr sz="1800"/>
            </a:pPr>
            <a:r>
              <a:rPr sz="2400"/>
              <a:t>Body Level Four</a:t>
            </a:r>
            <a:endParaRPr sz="2400"/>
          </a:p>
          <a:p>
            <a:pPr lvl="4">
              <a:defRPr sz="1800"/>
            </a:pPr>
            <a:r>
              <a:rPr sz="2400"/>
              <a:t>Body Level Five</a:t>
            </a:r>
          </a:p>
        </p:txBody>
      </p:sp>
      <p:sp>
        <p:nvSpPr>
          <p:cNvPr id="57" name="Shape 57"/>
          <p:cNvSpPr/>
          <p:nvPr>
            <p:ph type="sldNum" sz="quarter" idx="2"/>
          </p:nvPr>
        </p:nvSpPr>
        <p:spPr>
          <a:xfrm>
            <a:off x="6457950" y="6404294"/>
            <a:ext cx="20574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59" name="Shape 59"/>
          <p:cNvSpPr/>
          <p:nvPr>
            <p:ph type="title"/>
          </p:nvPr>
        </p:nvSpPr>
        <p:spPr>
          <a:xfrm>
            <a:off x="628650" y="230189"/>
            <a:ext cx="7886700" cy="1595436"/>
          </a:xfrm>
          <a:prstGeom prst="rect">
            <a:avLst/>
          </a:prstGeom>
        </p:spPr>
        <p:txBody>
          <a:bodyPr lIns="45718" tIns="45718" rIns="45718" bIns="45718"/>
          <a:lstStyle>
            <a:lvl1pPr algn="l" defTabSz="914400">
              <a:lnSpc>
                <a:spcPct val="90000"/>
              </a:lnSpc>
              <a:defRPr>
                <a:latin typeface="Calibri Light"/>
                <a:ea typeface="Calibri Light"/>
                <a:cs typeface="Calibri Light"/>
                <a:sym typeface="Calibri Light"/>
              </a:defRPr>
            </a:lvl1pPr>
          </a:lstStyle>
          <a:p>
            <a:pPr lvl="0">
              <a:defRPr sz="1800"/>
            </a:pPr>
            <a:r>
              <a:rPr sz="4400"/>
              <a:t>Title Text</a:t>
            </a:r>
          </a:p>
        </p:txBody>
      </p:sp>
      <p:sp>
        <p:nvSpPr>
          <p:cNvPr id="60" name="Shape 60"/>
          <p:cNvSpPr/>
          <p:nvPr>
            <p:ph type="body" idx="1"/>
          </p:nvPr>
        </p:nvSpPr>
        <p:spPr>
          <a:xfrm>
            <a:off x="628650" y="1825625"/>
            <a:ext cx="3886200" cy="5032375"/>
          </a:xfrm>
          <a:prstGeom prst="rect">
            <a:avLst/>
          </a:prstGeom>
        </p:spPr>
        <p:txBody>
          <a:bodyPr lIns="45718" tIns="45718" rIns="45718" bIns="45718"/>
          <a:lstStyle>
            <a:lvl1pPr marL="228600" indent="-228600" defTabSz="914400">
              <a:lnSpc>
                <a:spcPct val="90000"/>
              </a:lnSpc>
              <a:spcBef>
                <a:spcPts val="1000"/>
              </a:spcBef>
              <a:defRPr sz="2800"/>
            </a:lvl1pPr>
            <a:lvl2pPr marL="723900" indent="-266700" defTabSz="914400">
              <a:lnSpc>
                <a:spcPct val="90000"/>
              </a:lnSpc>
              <a:spcBef>
                <a:spcPts val="1000"/>
              </a:spcBef>
              <a:buChar char="•"/>
              <a:defRPr sz="2800"/>
            </a:lvl2pPr>
            <a:lvl3pPr marL="1234438" indent="-320038" defTabSz="914400">
              <a:lnSpc>
                <a:spcPct val="90000"/>
              </a:lnSpc>
              <a:spcBef>
                <a:spcPts val="1000"/>
              </a:spcBef>
              <a:defRPr sz="2800"/>
            </a:lvl3pPr>
            <a:lvl4pPr marL="1727200" indent="-355600" defTabSz="914400">
              <a:lnSpc>
                <a:spcPct val="90000"/>
              </a:lnSpc>
              <a:spcBef>
                <a:spcPts val="1000"/>
              </a:spcBef>
              <a:buChar char="•"/>
              <a:defRPr sz="2800"/>
            </a:lvl4pPr>
            <a:lvl5pPr marL="2184400" indent="-355600" defTabSz="914400">
              <a:lnSpc>
                <a:spcPct val="90000"/>
              </a:lnSpc>
              <a:spcBef>
                <a:spcPts val="1000"/>
              </a:spcBef>
              <a:buChar char="•"/>
              <a:defRPr sz="2800"/>
            </a:lvl5pPr>
          </a:lstStyle>
          <a:p>
            <a:pPr lvl="0">
              <a:defRPr sz="1800"/>
            </a:pPr>
            <a:r>
              <a:rPr sz="2800"/>
              <a:t>Body Level One</a:t>
            </a:r>
            <a:endParaRPr sz="2800"/>
          </a:p>
          <a:p>
            <a:pPr lvl="1">
              <a:defRPr sz="1800"/>
            </a:pPr>
            <a:r>
              <a:rPr sz="2800"/>
              <a:t>Body Level Two</a:t>
            </a:r>
            <a:endParaRPr sz="2800"/>
          </a:p>
          <a:p>
            <a:pPr lvl="2">
              <a:defRPr sz="1800"/>
            </a:pPr>
            <a:r>
              <a:rPr sz="2800"/>
              <a:t>Body Level Three</a:t>
            </a:r>
            <a:endParaRPr sz="2800"/>
          </a:p>
          <a:p>
            <a:pPr lvl="3">
              <a:defRPr sz="1800"/>
            </a:pPr>
            <a:r>
              <a:rPr sz="2800"/>
              <a:t>Body Level Four</a:t>
            </a:r>
            <a:endParaRPr sz="2800"/>
          </a:p>
          <a:p>
            <a:pPr lvl="4">
              <a:defRPr sz="1800"/>
            </a:pPr>
            <a:r>
              <a:rPr sz="2800"/>
              <a:t>Body Level Five</a:t>
            </a:r>
          </a:p>
        </p:txBody>
      </p:sp>
      <p:sp>
        <p:nvSpPr>
          <p:cNvPr id="61" name="Shape 61"/>
          <p:cNvSpPr/>
          <p:nvPr>
            <p:ph type="sldNum" sz="quarter" idx="2"/>
          </p:nvPr>
        </p:nvSpPr>
        <p:spPr>
          <a:xfrm>
            <a:off x="6457950" y="6404294"/>
            <a:ext cx="20574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1" showMasterPhAnim="1">
  <p:cSld name="Comparison">
    <p:spTree>
      <p:nvGrpSpPr>
        <p:cNvPr id="1" name=""/>
        <p:cNvGrpSpPr/>
        <p:nvPr/>
      </p:nvGrpSpPr>
      <p:grpSpPr>
        <a:xfrm>
          <a:off x="0" y="0"/>
          <a:ext cx="0" cy="0"/>
          <a:chOff x="0" y="0"/>
          <a:chExt cx="0" cy="0"/>
        </a:xfrm>
      </p:grpSpPr>
      <p:sp>
        <p:nvSpPr>
          <p:cNvPr id="63" name="Shape 63"/>
          <p:cNvSpPr/>
          <p:nvPr>
            <p:ph type="title"/>
          </p:nvPr>
        </p:nvSpPr>
        <p:spPr>
          <a:xfrm>
            <a:off x="629841" y="365125"/>
            <a:ext cx="7886701" cy="1325564"/>
          </a:xfrm>
          <a:prstGeom prst="rect">
            <a:avLst/>
          </a:prstGeom>
        </p:spPr>
        <p:txBody>
          <a:bodyPr lIns="45718" tIns="45718" rIns="45718" bIns="45718"/>
          <a:lstStyle>
            <a:lvl1pPr algn="l" defTabSz="914400">
              <a:lnSpc>
                <a:spcPct val="90000"/>
              </a:lnSpc>
              <a:defRPr>
                <a:latin typeface="Calibri Light"/>
                <a:ea typeface="Calibri Light"/>
                <a:cs typeface="Calibri Light"/>
                <a:sym typeface="Calibri Light"/>
              </a:defRPr>
            </a:lvl1pPr>
          </a:lstStyle>
          <a:p>
            <a:pPr lvl="0">
              <a:defRPr sz="1800"/>
            </a:pPr>
            <a:r>
              <a:rPr sz="4400"/>
              <a:t>Title Text</a:t>
            </a:r>
          </a:p>
        </p:txBody>
      </p:sp>
      <p:sp>
        <p:nvSpPr>
          <p:cNvPr id="64" name="Shape 64"/>
          <p:cNvSpPr/>
          <p:nvPr>
            <p:ph type="body" idx="1"/>
          </p:nvPr>
        </p:nvSpPr>
        <p:spPr>
          <a:xfrm>
            <a:off x="629841" y="1681163"/>
            <a:ext cx="3868342" cy="823914"/>
          </a:xfrm>
          <a:prstGeom prst="rect">
            <a:avLst/>
          </a:prstGeom>
        </p:spPr>
        <p:txBody>
          <a:bodyPr lIns="45718" tIns="45718" rIns="45718" bIns="45718" anchor="b"/>
          <a:lstStyle>
            <a:lvl1pPr marL="0" indent="0" defTabSz="914400">
              <a:lnSpc>
                <a:spcPct val="90000"/>
              </a:lnSpc>
              <a:spcBef>
                <a:spcPts val="1000"/>
              </a:spcBef>
              <a:buSzTx/>
              <a:buFontTx/>
              <a:buNone/>
              <a:defRPr b="1" sz="2400"/>
            </a:lvl1pPr>
            <a:lvl2pPr marL="0" indent="0" defTabSz="914400">
              <a:lnSpc>
                <a:spcPct val="90000"/>
              </a:lnSpc>
              <a:spcBef>
                <a:spcPts val="1000"/>
              </a:spcBef>
              <a:buSzTx/>
              <a:buFontTx/>
              <a:buNone/>
              <a:defRPr b="1" sz="2400"/>
            </a:lvl2pPr>
            <a:lvl3pPr marL="0" indent="0" defTabSz="914400">
              <a:lnSpc>
                <a:spcPct val="90000"/>
              </a:lnSpc>
              <a:spcBef>
                <a:spcPts val="1000"/>
              </a:spcBef>
              <a:buSzTx/>
              <a:buFontTx/>
              <a:buNone/>
              <a:defRPr b="1" sz="2400"/>
            </a:lvl3pPr>
            <a:lvl4pPr marL="0" indent="0" defTabSz="914400">
              <a:lnSpc>
                <a:spcPct val="90000"/>
              </a:lnSpc>
              <a:spcBef>
                <a:spcPts val="1000"/>
              </a:spcBef>
              <a:buSzTx/>
              <a:buFontTx/>
              <a:buNone/>
              <a:defRPr b="1" sz="2400"/>
            </a:lvl4pPr>
            <a:lvl5pPr marL="0" indent="0" defTabSz="914400">
              <a:lnSpc>
                <a:spcPct val="90000"/>
              </a:lnSpc>
              <a:spcBef>
                <a:spcPts val="1000"/>
              </a:spcBef>
              <a:buSzTx/>
              <a:buFontTx/>
              <a:buNone/>
              <a:defRPr b="1" sz="2400"/>
            </a:lvl5pPr>
          </a:lstStyle>
          <a:p>
            <a:pPr lvl="0">
              <a:defRPr b="0" sz="1800"/>
            </a:pPr>
            <a:r>
              <a:rPr b="1" sz="2400"/>
              <a:t>Body Level One</a:t>
            </a:r>
            <a:endParaRPr b="1" sz="2400"/>
          </a:p>
          <a:p>
            <a:pPr lvl="1">
              <a:defRPr b="0" sz="1800"/>
            </a:pPr>
            <a:r>
              <a:rPr b="1" sz="2400"/>
              <a:t>Body Level Two</a:t>
            </a:r>
            <a:endParaRPr b="1" sz="2400"/>
          </a:p>
          <a:p>
            <a:pPr lvl="2">
              <a:defRPr b="0" sz="1800"/>
            </a:pPr>
            <a:r>
              <a:rPr b="1" sz="2400"/>
              <a:t>Body Level Three</a:t>
            </a:r>
            <a:endParaRPr b="1" sz="2400"/>
          </a:p>
          <a:p>
            <a:pPr lvl="3">
              <a:defRPr b="0" sz="1800"/>
            </a:pPr>
            <a:r>
              <a:rPr b="1" sz="2400"/>
              <a:t>Body Level Four</a:t>
            </a:r>
            <a:endParaRPr b="1" sz="2400"/>
          </a:p>
          <a:p>
            <a:pPr lvl="4">
              <a:defRPr b="0" sz="1800"/>
            </a:pPr>
            <a:r>
              <a:rPr b="1" sz="2400"/>
              <a:t>Body Level Five</a:t>
            </a:r>
          </a:p>
        </p:txBody>
      </p:sp>
      <p:sp>
        <p:nvSpPr>
          <p:cNvPr id="65" name="Shape 65"/>
          <p:cNvSpPr/>
          <p:nvPr>
            <p:ph type="sldNum" sz="quarter" idx="2"/>
          </p:nvPr>
        </p:nvSpPr>
        <p:spPr>
          <a:xfrm>
            <a:off x="6457950" y="6404294"/>
            <a:ext cx="20574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67" name="Shape 67"/>
          <p:cNvSpPr/>
          <p:nvPr>
            <p:ph type="title"/>
          </p:nvPr>
        </p:nvSpPr>
        <p:spPr>
          <a:xfrm>
            <a:off x="628650" y="0"/>
            <a:ext cx="7886700" cy="2055815"/>
          </a:xfrm>
          <a:prstGeom prst="rect">
            <a:avLst/>
          </a:prstGeom>
        </p:spPr>
        <p:txBody>
          <a:bodyPr lIns="45718" tIns="45718" rIns="45718" bIns="45718"/>
          <a:lstStyle>
            <a:lvl1pPr algn="l" defTabSz="914400">
              <a:lnSpc>
                <a:spcPct val="90000"/>
              </a:lnSpc>
              <a:defRPr>
                <a:latin typeface="Calibri Light"/>
                <a:ea typeface="Calibri Light"/>
                <a:cs typeface="Calibri Light"/>
                <a:sym typeface="Calibri Light"/>
              </a:defRPr>
            </a:lvl1pPr>
          </a:lstStyle>
          <a:p>
            <a:pPr lvl="0">
              <a:defRPr sz="1800"/>
            </a:pPr>
            <a:r>
              <a:rPr sz="4400"/>
              <a:t>Title Text</a:t>
            </a:r>
          </a:p>
        </p:txBody>
      </p:sp>
      <p:sp>
        <p:nvSpPr>
          <p:cNvPr id="68" name="Shape 68"/>
          <p:cNvSpPr/>
          <p:nvPr>
            <p:ph type="sldNum" sz="quarter" idx="2"/>
          </p:nvPr>
        </p:nvSpPr>
        <p:spPr>
          <a:xfrm>
            <a:off x="6457950" y="6404294"/>
            <a:ext cx="20574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70" name="Shape 70"/>
          <p:cNvSpPr/>
          <p:nvPr>
            <p:ph type="sldNum" sz="quarter" idx="2"/>
          </p:nvPr>
        </p:nvSpPr>
        <p:spPr>
          <a:xfrm>
            <a:off x="6457950" y="6404294"/>
            <a:ext cx="20574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1" showMasterPhAnim="1">
  <p:cSld name="Content with Caption">
    <p:spTree>
      <p:nvGrpSpPr>
        <p:cNvPr id="1" name=""/>
        <p:cNvGrpSpPr/>
        <p:nvPr/>
      </p:nvGrpSpPr>
      <p:grpSpPr>
        <a:xfrm>
          <a:off x="0" y="0"/>
          <a:ext cx="0" cy="0"/>
          <a:chOff x="0" y="0"/>
          <a:chExt cx="0" cy="0"/>
        </a:xfrm>
      </p:grpSpPr>
      <p:sp>
        <p:nvSpPr>
          <p:cNvPr id="72" name="Shape 72"/>
          <p:cNvSpPr/>
          <p:nvPr>
            <p:ph type="title"/>
          </p:nvPr>
        </p:nvSpPr>
        <p:spPr>
          <a:xfrm>
            <a:off x="629841" y="0"/>
            <a:ext cx="2949178" cy="2057400"/>
          </a:xfrm>
          <a:prstGeom prst="rect">
            <a:avLst/>
          </a:prstGeom>
        </p:spPr>
        <p:txBody>
          <a:bodyPr lIns="45718" tIns="45718" rIns="45718" bIns="45718" anchor="b"/>
          <a:lstStyle>
            <a:lvl1pPr algn="l" defTabSz="914400">
              <a:lnSpc>
                <a:spcPct val="90000"/>
              </a:lnSpc>
              <a:defRPr sz="3200">
                <a:latin typeface="Calibri Light"/>
                <a:ea typeface="Calibri Light"/>
                <a:cs typeface="Calibri Light"/>
                <a:sym typeface="Calibri Light"/>
              </a:defRPr>
            </a:lvl1pPr>
          </a:lstStyle>
          <a:p>
            <a:pPr lvl="0">
              <a:defRPr sz="1800"/>
            </a:pPr>
            <a:r>
              <a:rPr sz="3200"/>
              <a:t>Title Text</a:t>
            </a:r>
          </a:p>
        </p:txBody>
      </p:sp>
      <p:sp>
        <p:nvSpPr>
          <p:cNvPr id="73" name="Shape 73"/>
          <p:cNvSpPr/>
          <p:nvPr>
            <p:ph type="body" idx="1"/>
          </p:nvPr>
        </p:nvSpPr>
        <p:spPr>
          <a:xfrm>
            <a:off x="3887391" y="987425"/>
            <a:ext cx="4629152" cy="5870577"/>
          </a:xfrm>
          <a:prstGeom prst="rect">
            <a:avLst/>
          </a:prstGeom>
        </p:spPr>
        <p:txBody>
          <a:bodyPr lIns="45718" tIns="45718" rIns="45718" bIns="45718"/>
          <a:lstStyle>
            <a:lvl1pPr marL="228600" indent="-228600" defTabSz="914400">
              <a:lnSpc>
                <a:spcPct val="90000"/>
              </a:lnSpc>
              <a:spcBef>
                <a:spcPts val="1000"/>
              </a:spcBef>
            </a:lvl1pPr>
            <a:lvl2pPr marL="718457" indent="-261257" defTabSz="914400">
              <a:lnSpc>
                <a:spcPct val="90000"/>
              </a:lnSpc>
              <a:spcBef>
                <a:spcPts val="1000"/>
              </a:spcBef>
              <a:buChar char="•"/>
            </a:lvl2pPr>
            <a:lvl3pPr marL="1219200" indent="-304800" defTabSz="914400">
              <a:lnSpc>
                <a:spcPct val="90000"/>
              </a:lnSpc>
              <a:spcBef>
                <a:spcPts val="1000"/>
              </a:spcBef>
            </a:lvl3pPr>
            <a:lvl4pPr marL="1737360" indent="-365760" defTabSz="914400">
              <a:lnSpc>
                <a:spcPct val="90000"/>
              </a:lnSpc>
              <a:spcBef>
                <a:spcPts val="1000"/>
              </a:spcBef>
              <a:buChar char="•"/>
            </a:lvl4pPr>
            <a:lvl5pPr marL="2194560" indent="-365760" defTabSz="914400">
              <a:lnSpc>
                <a:spcPct val="90000"/>
              </a:lnSpc>
              <a:spcBef>
                <a:spcPts val="1000"/>
              </a:spcBef>
              <a:buChar char="•"/>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
        <p:nvSpPr>
          <p:cNvPr id="74" name="Shape 74"/>
          <p:cNvSpPr/>
          <p:nvPr>
            <p:ph type="sldNum" sz="quarter" idx="2"/>
          </p:nvPr>
        </p:nvSpPr>
        <p:spPr>
          <a:xfrm>
            <a:off x="6457950" y="6404294"/>
            <a:ext cx="20574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10" name="Shape 10"/>
          <p:cNvSpPr/>
          <p:nvPr>
            <p:ph type="title"/>
          </p:nvPr>
        </p:nvSpPr>
        <p:spPr>
          <a:xfrm>
            <a:off x="628650" y="230189"/>
            <a:ext cx="7886700" cy="1595436"/>
          </a:xfrm>
          <a:prstGeom prst="rect">
            <a:avLst/>
          </a:prstGeom>
        </p:spPr>
        <p:txBody>
          <a:bodyPr lIns="45718" tIns="45718" rIns="45718" bIns="45718"/>
          <a:lstStyle>
            <a:lvl1pPr algn="l" defTabSz="914400">
              <a:lnSpc>
                <a:spcPct val="90000"/>
              </a:lnSpc>
              <a:defRPr>
                <a:latin typeface="Calibri Light"/>
                <a:ea typeface="Calibri Light"/>
                <a:cs typeface="Calibri Light"/>
                <a:sym typeface="Calibri Light"/>
              </a:defRPr>
            </a:lvl1pPr>
          </a:lstStyle>
          <a:p>
            <a:pPr lvl="0">
              <a:defRPr sz="1800"/>
            </a:pPr>
            <a:r>
              <a:rPr sz="4400"/>
              <a:t>Title Text</a:t>
            </a:r>
          </a:p>
        </p:txBody>
      </p:sp>
      <p:sp>
        <p:nvSpPr>
          <p:cNvPr id="11" name="Shape 11"/>
          <p:cNvSpPr/>
          <p:nvPr>
            <p:ph type="body" idx="1"/>
          </p:nvPr>
        </p:nvSpPr>
        <p:spPr>
          <a:xfrm>
            <a:off x="628650" y="1825625"/>
            <a:ext cx="7886700" cy="5032375"/>
          </a:xfrm>
          <a:prstGeom prst="rect">
            <a:avLst/>
          </a:prstGeom>
        </p:spPr>
        <p:txBody>
          <a:bodyPr lIns="45718" tIns="45718" rIns="45718" bIns="45718"/>
          <a:lstStyle>
            <a:lvl1pPr marL="228600" indent="-228600" defTabSz="914400">
              <a:lnSpc>
                <a:spcPct val="90000"/>
              </a:lnSpc>
              <a:spcBef>
                <a:spcPts val="1000"/>
              </a:spcBef>
              <a:defRPr sz="2800"/>
            </a:lvl1pPr>
            <a:lvl2pPr marL="723900" indent="-266700" defTabSz="914400">
              <a:lnSpc>
                <a:spcPct val="90000"/>
              </a:lnSpc>
              <a:spcBef>
                <a:spcPts val="1000"/>
              </a:spcBef>
              <a:buChar char="•"/>
              <a:defRPr sz="2800"/>
            </a:lvl2pPr>
            <a:lvl3pPr marL="1234438" indent="-320038" defTabSz="914400">
              <a:lnSpc>
                <a:spcPct val="90000"/>
              </a:lnSpc>
              <a:spcBef>
                <a:spcPts val="1000"/>
              </a:spcBef>
              <a:defRPr sz="2800"/>
            </a:lvl3pPr>
            <a:lvl4pPr marL="1727200" indent="-355600" defTabSz="914400">
              <a:lnSpc>
                <a:spcPct val="90000"/>
              </a:lnSpc>
              <a:spcBef>
                <a:spcPts val="1000"/>
              </a:spcBef>
              <a:buChar char="•"/>
              <a:defRPr sz="2800"/>
            </a:lvl4pPr>
            <a:lvl5pPr marL="2184400" indent="-355600" defTabSz="914400">
              <a:lnSpc>
                <a:spcPct val="90000"/>
              </a:lnSpc>
              <a:spcBef>
                <a:spcPts val="1000"/>
              </a:spcBef>
              <a:buChar char="•"/>
              <a:defRPr sz="2800"/>
            </a:lvl5pPr>
          </a:lstStyle>
          <a:p>
            <a:pPr lvl="0">
              <a:defRPr sz="1800"/>
            </a:pPr>
            <a:r>
              <a:rPr sz="2800"/>
              <a:t>Body Level One</a:t>
            </a:r>
            <a:endParaRPr sz="2800"/>
          </a:p>
          <a:p>
            <a:pPr lvl="1">
              <a:defRPr sz="1800"/>
            </a:pPr>
            <a:r>
              <a:rPr sz="2800"/>
              <a:t>Body Level Two</a:t>
            </a:r>
            <a:endParaRPr sz="2800"/>
          </a:p>
          <a:p>
            <a:pPr lvl="2">
              <a:defRPr sz="1800"/>
            </a:pPr>
            <a:r>
              <a:rPr sz="2800"/>
              <a:t>Body Level Three</a:t>
            </a:r>
            <a:endParaRPr sz="2800"/>
          </a:p>
          <a:p>
            <a:pPr lvl="3">
              <a:defRPr sz="1800"/>
            </a:pPr>
            <a:r>
              <a:rPr sz="2800"/>
              <a:t>Body Level Four</a:t>
            </a:r>
            <a:endParaRPr sz="2800"/>
          </a:p>
          <a:p>
            <a:pPr lvl="4">
              <a:defRPr sz="1800"/>
            </a:pPr>
            <a:r>
              <a:rPr sz="2800"/>
              <a:t>Body Level Five</a:t>
            </a:r>
          </a:p>
        </p:txBody>
      </p:sp>
      <p:sp>
        <p:nvSpPr>
          <p:cNvPr id="12" name="Shape 12"/>
          <p:cNvSpPr/>
          <p:nvPr>
            <p:ph type="sldNum" sz="quarter" idx="2"/>
          </p:nvPr>
        </p:nvSpPr>
        <p:spPr>
          <a:xfrm>
            <a:off x="6457950" y="6404294"/>
            <a:ext cx="20574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1" showMasterPhAnim="1">
  <p:cSld name="Picture with Caption">
    <p:spTree>
      <p:nvGrpSpPr>
        <p:cNvPr id="1" name=""/>
        <p:cNvGrpSpPr/>
        <p:nvPr/>
      </p:nvGrpSpPr>
      <p:grpSpPr>
        <a:xfrm>
          <a:off x="0" y="0"/>
          <a:ext cx="0" cy="0"/>
          <a:chOff x="0" y="0"/>
          <a:chExt cx="0" cy="0"/>
        </a:xfrm>
      </p:grpSpPr>
      <p:sp>
        <p:nvSpPr>
          <p:cNvPr id="76" name="Shape 76"/>
          <p:cNvSpPr/>
          <p:nvPr>
            <p:ph type="title"/>
          </p:nvPr>
        </p:nvSpPr>
        <p:spPr>
          <a:xfrm>
            <a:off x="629841" y="0"/>
            <a:ext cx="2949178" cy="2057400"/>
          </a:xfrm>
          <a:prstGeom prst="rect">
            <a:avLst/>
          </a:prstGeom>
        </p:spPr>
        <p:txBody>
          <a:bodyPr lIns="45718" tIns="45718" rIns="45718" bIns="45718" anchor="b"/>
          <a:lstStyle>
            <a:lvl1pPr algn="l" defTabSz="914400">
              <a:lnSpc>
                <a:spcPct val="90000"/>
              </a:lnSpc>
              <a:defRPr sz="3200">
                <a:latin typeface="Calibri Light"/>
                <a:ea typeface="Calibri Light"/>
                <a:cs typeface="Calibri Light"/>
                <a:sym typeface="Calibri Light"/>
              </a:defRPr>
            </a:lvl1pPr>
          </a:lstStyle>
          <a:p>
            <a:pPr lvl="0">
              <a:defRPr sz="1800"/>
            </a:pPr>
            <a:r>
              <a:rPr sz="3200"/>
              <a:t>Title Text</a:t>
            </a:r>
          </a:p>
        </p:txBody>
      </p:sp>
      <p:sp>
        <p:nvSpPr>
          <p:cNvPr id="77" name="Shape 77"/>
          <p:cNvSpPr/>
          <p:nvPr>
            <p:ph type="body" idx="1"/>
          </p:nvPr>
        </p:nvSpPr>
        <p:spPr>
          <a:xfrm>
            <a:off x="629841" y="2057400"/>
            <a:ext cx="2949178" cy="4800600"/>
          </a:xfrm>
          <a:prstGeom prst="rect">
            <a:avLst/>
          </a:prstGeom>
        </p:spPr>
        <p:txBody>
          <a:bodyPr lIns="45718" tIns="45718" rIns="45718" bIns="45718"/>
          <a:lstStyle>
            <a:lvl1pPr marL="0" indent="0" defTabSz="914400">
              <a:lnSpc>
                <a:spcPct val="90000"/>
              </a:lnSpc>
              <a:spcBef>
                <a:spcPts val="1000"/>
              </a:spcBef>
              <a:buSzTx/>
              <a:buFontTx/>
              <a:buNone/>
              <a:defRPr sz="1600"/>
            </a:lvl1pPr>
            <a:lvl2pPr marL="0" indent="0" defTabSz="914400">
              <a:lnSpc>
                <a:spcPct val="90000"/>
              </a:lnSpc>
              <a:spcBef>
                <a:spcPts val="1000"/>
              </a:spcBef>
              <a:buSzTx/>
              <a:buFontTx/>
              <a:buNone/>
              <a:defRPr sz="1600"/>
            </a:lvl2pPr>
            <a:lvl3pPr marL="0" indent="0" defTabSz="914400">
              <a:lnSpc>
                <a:spcPct val="90000"/>
              </a:lnSpc>
              <a:spcBef>
                <a:spcPts val="1000"/>
              </a:spcBef>
              <a:buSzTx/>
              <a:buFontTx/>
              <a:buNone/>
              <a:defRPr sz="1600"/>
            </a:lvl3pPr>
            <a:lvl4pPr marL="0" indent="0" defTabSz="914400">
              <a:lnSpc>
                <a:spcPct val="90000"/>
              </a:lnSpc>
              <a:spcBef>
                <a:spcPts val="1000"/>
              </a:spcBef>
              <a:buSzTx/>
              <a:buFontTx/>
              <a:buNone/>
              <a:defRPr sz="1600"/>
            </a:lvl4pPr>
            <a:lvl5pPr marL="0" indent="0" defTabSz="914400">
              <a:lnSpc>
                <a:spcPct val="90000"/>
              </a:lnSpc>
              <a:spcBef>
                <a:spcPts val="1000"/>
              </a:spcBef>
              <a:buSzTx/>
              <a:buFontTx/>
              <a:buNone/>
              <a:defRPr sz="1600"/>
            </a:lvl5pPr>
          </a:lstStyle>
          <a:p>
            <a:pPr lvl="0">
              <a:defRPr sz="1800"/>
            </a:pPr>
            <a:r>
              <a:rPr sz="1600"/>
              <a:t>Body Level One</a:t>
            </a:r>
            <a:endParaRPr sz="1600"/>
          </a:p>
          <a:p>
            <a:pPr lvl="1">
              <a:defRPr sz="1800"/>
            </a:pPr>
            <a:r>
              <a:rPr sz="1600"/>
              <a:t>Body Level Two</a:t>
            </a:r>
            <a:endParaRPr sz="1600"/>
          </a:p>
          <a:p>
            <a:pPr lvl="2">
              <a:defRPr sz="1800"/>
            </a:pPr>
            <a:r>
              <a:rPr sz="1600"/>
              <a:t>Body Level Three</a:t>
            </a:r>
            <a:endParaRPr sz="1600"/>
          </a:p>
          <a:p>
            <a:pPr lvl="3">
              <a:defRPr sz="1800"/>
            </a:pPr>
            <a:r>
              <a:rPr sz="1600"/>
              <a:t>Body Level Four</a:t>
            </a:r>
            <a:endParaRPr sz="1600"/>
          </a:p>
          <a:p>
            <a:pPr lvl="4">
              <a:defRPr sz="1800"/>
            </a:pPr>
            <a:r>
              <a:rPr sz="1600"/>
              <a:t>Body Level Five</a:t>
            </a:r>
          </a:p>
        </p:txBody>
      </p:sp>
      <p:sp>
        <p:nvSpPr>
          <p:cNvPr id="78" name="Shape 78"/>
          <p:cNvSpPr/>
          <p:nvPr>
            <p:ph type="sldNum" sz="quarter" idx="2"/>
          </p:nvPr>
        </p:nvSpPr>
        <p:spPr>
          <a:xfrm>
            <a:off x="6457950" y="6404294"/>
            <a:ext cx="20574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1" showMasterPhAnim="1">
  <p:cSld name="Title and Vertical Text">
    <p:spTree>
      <p:nvGrpSpPr>
        <p:cNvPr id="1" name=""/>
        <p:cNvGrpSpPr/>
        <p:nvPr/>
      </p:nvGrpSpPr>
      <p:grpSpPr>
        <a:xfrm>
          <a:off x="0" y="0"/>
          <a:ext cx="0" cy="0"/>
          <a:chOff x="0" y="0"/>
          <a:chExt cx="0" cy="0"/>
        </a:xfrm>
      </p:grpSpPr>
      <p:sp>
        <p:nvSpPr>
          <p:cNvPr id="80" name="Shape 80"/>
          <p:cNvSpPr/>
          <p:nvPr>
            <p:ph type="title"/>
          </p:nvPr>
        </p:nvSpPr>
        <p:spPr>
          <a:xfrm>
            <a:off x="628650" y="230189"/>
            <a:ext cx="7886700" cy="1595436"/>
          </a:xfrm>
          <a:prstGeom prst="rect">
            <a:avLst/>
          </a:prstGeom>
        </p:spPr>
        <p:txBody>
          <a:bodyPr lIns="45718" tIns="45718" rIns="45718" bIns="45718"/>
          <a:lstStyle>
            <a:lvl1pPr algn="l" defTabSz="914400">
              <a:lnSpc>
                <a:spcPct val="90000"/>
              </a:lnSpc>
              <a:defRPr>
                <a:latin typeface="Calibri Light"/>
                <a:ea typeface="Calibri Light"/>
                <a:cs typeface="Calibri Light"/>
                <a:sym typeface="Calibri Light"/>
              </a:defRPr>
            </a:lvl1pPr>
          </a:lstStyle>
          <a:p>
            <a:pPr lvl="0">
              <a:defRPr sz="1800"/>
            </a:pPr>
            <a:r>
              <a:rPr sz="4400"/>
              <a:t>Title Text</a:t>
            </a:r>
          </a:p>
        </p:txBody>
      </p:sp>
      <p:sp>
        <p:nvSpPr>
          <p:cNvPr id="81" name="Shape 81"/>
          <p:cNvSpPr/>
          <p:nvPr>
            <p:ph type="body" idx="1"/>
          </p:nvPr>
        </p:nvSpPr>
        <p:spPr>
          <a:xfrm>
            <a:off x="628650" y="1825625"/>
            <a:ext cx="7886700" cy="5032375"/>
          </a:xfrm>
          <a:prstGeom prst="rect">
            <a:avLst/>
          </a:prstGeom>
        </p:spPr>
        <p:txBody>
          <a:bodyPr lIns="45718" tIns="45718" rIns="45718" bIns="45718"/>
          <a:lstStyle>
            <a:lvl1pPr marL="228600" indent="-228600" defTabSz="914400">
              <a:lnSpc>
                <a:spcPct val="90000"/>
              </a:lnSpc>
              <a:spcBef>
                <a:spcPts val="1000"/>
              </a:spcBef>
              <a:defRPr sz="2800"/>
            </a:lvl1pPr>
            <a:lvl2pPr marL="723900" indent="-266700" defTabSz="914400">
              <a:lnSpc>
                <a:spcPct val="90000"/>
              </a:lnSpc>
              <a:spcBef>
                <a:spcPts val="1000"/>
              </a:spcBef>
              <a:buChar char="•"/>
              <a:defRPr sz="2800"/>
            </a:lvl2pPr>
            <a:lvl3pPr marL="1234438" indent="-320038" defTabSz="914400">
              <a:lnSpc>
                <a:spcPct val="90000"/>
              </a:lnSpc>
              <a:spcBef>
                <a:spcPts val="1000"/>
              </a:spcBef>
              <a:defRPr sz="2800"/>
            </a:lvl3pPr>
            <a:lvl4pPr marL="1727200" indent="-355600" defTabSz="914400">
              <a:lnSpc>
                <a:spcPct val="90000"/>
              </a:lnSpc>
              <a:spcBef>
                <a:spcPts val="1000"/>
              </a:spcBef>
              <a:buChar char="•"/>
              <a:defRPr sz="2800"/>
            </a:lvl4pPr>
            <a:lvl5pPr marL="2184400" indent="-355600" defTabSz="914400">
              <a:lnSpc>
                <a:spcPct val="90000"/>
              </a:lnSpc>
              <a:spcBef>
                <a:spcPts val="1000"/>
              </a:spcBef>
              <a:buChar char="•"/>
              <a:defRPr sz="2800"/>
            </a:lvl5pPr>
          </a:lstStyle>
          <a:p>
            <a:pPr lvl="0">
              <a:defRPr sz="1800"/>
            </a:pPr>
            <a:r>
              <a:rPr sz="2800"/>
              <a:t>Body Level One</a:t>
            </a:r>
            <a:endParaRPr sz="2800"/>
          </a:p>
          <a:p>
            <a:pPr lvl="1">
              <a:defRPr sz="1800"/>
            </a:pPr>
            <a:r>
              <a:rPr sz="2800"/>
              <a:t>Body Level Two</a:t>
            </a:r>
            <a:endParaRPr sz="2800"/>
          </a:p>
          <a:p>
            <a:pPr lvl="2">
              <a:defRPr sz="1800"/>
            </a:pPr>
            <a:r>
              <a:rPr sz="2800"/>
              <a:t>Body Level Three</a:t>
            </a:r>
            <a:endParaRPr sz="2800"/>
          </a:p>
          <a:p>
            <a:pPr lvl="3">
              <a:defRPr sz="1800"/>
            </a:pPr>
            <a:r>
              <a:rPr sz="2800"/>
              <a:t>Body Level Four</a:t>
            </a:r>
            <a:endParaRPr sz="2800"/>
          </a:p>
          <a:p>
            <a:pPr lvl="4">
              <a:defRPr sz="1800"/>
            </a:pPr>
            <a:r>
              <a:rPr sz="2800"/>
              <a:t>Body Level Five</a:t>
            </a:r>
          </a:p>
        </p:txBody>
      </p:sp>
      <p:sp>
        <p:nvSpPr>
          <p:cNvPr id="82" name="Shape 82"/>
          <p:cNvSpPr/>
          <p:nvPr>
            <p:ph type="sldNum" sz="quarter" idx="2"/>
          </p:nvPr>
        </p:nvSpPr>
        <p:spPr>
          <a:xfrm>
            <a:off x="6457950" y="6404294"/>
            <a:ext cx="20574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1" showMasterPhAnim="1">
  <p:cSld name="Vertical Title and Text">
    <p:spTree>
      <p:nvGrpSpPr>
        <p:cNvPr id="1" name=""/>
        <p:cNvGrpSpPr/>
        <p:nvPr/>
      </p:nvGrpSpPr>
      <p:grpSpPr>
        <a:xfrm>
          <a:off x="0" y="0"/>
          <a:ext cx="0" cy="0"/>
          <a:chOff x="0" y="0"/>
          <a:chExt cx="0" cy="0"/>
        </a:xfrm>
      </p:grpSpPr>
      <p:sp>
        <p:nvSpPr>
          <p:cNvPr id="84" name="Shape 84"/>
          <p:cNvSpPr/>
          <p:nvPr>
            <p:ph type="title"/>
          </p:nvPr>
        </p:nvSpPr>
        <p:spPr>
          <a:xfrm>
            <a:off x="6543675" y="0"/>
            <a:ext cx="1971675" cy="6542089"/>
          </a:xfrm>
          <a:prstGeom prst="rect">
            <a:avLst/>
          </a:prstGeom>
        </p:spPr>
        <p:txBody>
          <a:bodyPr lIns="45718" tIns="45718" rIns="45718" bIns="45718"/>
          <a:lstStyle>
            <a:lvl1pPr algn="l" defTabSz="914400">
              <a:lnSpc>
                <a:spcPct val="90000"/>
              </a:lnSpc>
              <a:defRPr>
                <a:latin typeface="Calibri Light"/>
                <a:ea typeface="Calibri Light"/>
                <a:cs typeface="Calibri Light"/>
                <a:sym typeface="Calibri Light"/>
              </a:defRPr>
            </a:lvl1pPr>
          </a:lstStyle>
          <a:p>
            <a:pPr lvl="0">
              <a:defRPr sz="1800"/>
            </a:pPr>
            <a:r>
              <a:rPr sz="4400"/>
              <a:t>Title Text</a:t>
            </a:r>
          </a:p>
        </p:txBody>
      </p:sp>
      <p:sp>
        <p:nvSpPr>
          <p:cNvPr id="85" name="Shape 85"/>
          <p:cNvSpPr/>
          <p:nvPr>
            <p:ph type="body" idx="1"/>
          </p:nvPr>
        </p:nvSpPr>
        <p:spPr>
          <a:xfrm>
            <a:off x="628650" y="365125"/>
            <a:ext cx="5800725" cy="6492875"/>
          </a:xfrm>
          <a:prstGeom prst="rect">
            <a:avLst/>
          </a:prstGeom>
        </p:spPr>
        <p:txBody>
          <a:bodyPr lIns="45718" tIns="45718" rIns="45718" bIns="45718"/>
          <a:lstStyle>
            <a:lvl1pPr marL="228600" indent="-228600" defTabSz="914400">
              <a:lnSpc>
                <a:spcPct val="90000"/>
              </a:lnSpc>
              <a:spcBef>
                <a:spcPts val="1000"/>
              </a:spcBef>
              <a:defRPr sz="2800"/>
            </a:lvl1pPr>
            <a:lvl2pPr marL="723900" indent="-266700" defTabSz="914400">
              <a:lnSpc>
                <a:spcPct val="90000"/>
              </a:lnSpc>
              <a:spcBef>
                <a:spcPts val="1000"/>
              </a:spcBef>
              <a:buChar char="•"/>
              <a:defRPr sz="2800"/>
            </a:lvl2pPr>
            <a:lvl3pPr marL="1234438" indent="-320038" defTabSz="914400">
              <a:lnSpc>
                <a:spcPct val="90000"/>
              </a:lnSpc>
              <a:spcBef>
                <a:spcPts val="1000"/>
              </a:spcBef>
              <a:defRPr sz="2800"/>
            </a:lvl3pPr>
            <a:lvl4pPr marL="1727200" indent="-355600" defTabSz="914400">
              <a:lnSpc>
                <a:spcPct val="90000"/>
              </a:lnSpc>
              <a:spcBef>
                <a:spcPts val="1000"/>
              </a:spcBef>
              <a:buChar char="•"/>
              <a:defRPr sz="2800"/>
            </a:lvl4pPr>
            <a:lvl5pPr marL="2184400" indent="-355600" defTabSz="914400">
              <a:lnSpc>
                <a:spcPct val="90000"/>
              </a:lnSpc>
              <a:spcBef>
                <a:spcPts val="1000"/>
              </a:spcBef>
              <a:buChar char="•"/>
              <a:defRPr sz="2800"/>
            </a:lvl5pPr>
          </a:lstStyle>
          <a:p>
            <a:pPr lvl="0">
              <a:defRPr sz="1800"/>
            </a:pPr>
            <a:r>
              <a:rPr sz="2800"/>
              <a:t>Body Level One</a:t>
            </a:r>
            <a:endParaRPr sz="2800"/>
          </a:p>
          <a:p>
            <a:pPr lvl="1">
              <a:defRPr sz="1800"/>
            </a:pPr>
            <a:r>
              <a:rPr sz="2800"/>
              <a:t>Body Level Two</a:t>
            </a:r>
            <a:endParaRPr sz="2800"/>
          </a:p>
          <a:p>
            <a:pPr lvl="2">
              <a:defRPr sz="1800"/>
            </a:pPr>
            <a:r>
              <a:rPr sz="2800"/>
              <a:t>Body Level Three</a:t>
            </a:r>
            <a:endParaRPr sz="2800"/>
          </a:p>
          <a:p>
            <a:pPr lvl="3">
              <a:defRPr sz="1800"/>
            </a:pPr>
            <a:r>
              <a:rPr sz="2800"/>
              <a:t>Body Level Four</a:t>
            </a:r>
            <a:endParaRPr sz="2800"/>
          </a:p>
          <a:p>
            <a:pPr lvl="4">
              <a:defRPr sz="1800"/>
            </a:pPr>
            <a:r>
              <a:rPr sz="2800"/>
              <a:t>Body Level Five</a:t>
            </a:r>
          </a:p>
        </p:txBody>
      </p:sp>
      <p:sp>
        <p:nvSpPr>
          <p:cNvPr id="86" name="Shape 86"/>
          <p:cNvSpPr/>
          <p:nvPr>
            <p:ph type="sldNum" sz="quarter" idx="2"/>
          </p:nvPr>
        </p:nvSpPr>
        <p:spPr>
          <a:xfrm>
            <a:off x="6457950" y="6404294"/>
            <a:ext cx="20574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grpSp>
        <p:nvGrpSpPr>
          <p:cNvPr id="97" name="Group 97"/>
          <p:cNvGrpSpPr/>
          <p:nvPr/>
        </p:nvGrpSpPr>
        <p:grpSpPr>
          <a:xfrm>
            <a:off x="-1" y="-4"/>
            <a:ext cx="9144001" cy="546103"/>
            <a:chOff x="0" y="-2"/>
            <a:chExt cx="9144000" cy="546101"/>
          </a:xfrm>
        </p:grpSpPr>
        <p:sp>
          <p:nvSpPr>
            <p:cNvPr id="88" name="Shape 88"/>
            <p:cNvSpPr/>
            <p:nvPr/>
          </p:nvSpPr>
          <p:spPr>
            <a:xfrm>
              <a:off x="-1" y="-2"/>
              <a:ext cx="285751" cy="533402"/>
            </a:xfrm>
            <a:prstGeom prst="rect">
              <a:avLst/>
            </a:prstGeom>
            <a:gradFill flip="none" rotWithShape="1">
              <a:gsLst>
                <a:gs pos="0">
                  <a:srgbClr val="CCCCE6"/>
                </a:gs>
                <a:gs pos="100000">
                  <a:srgbClr val="FFFFFF"/>
                </a:gs>
              </a:gsLst>
              <a:lin ang="0" scaled="0"/>
            </a:gradFill>
            <a:ln w="12700" cap="flat">
              <a:noFill/>
              <a:miter lim="400000"/>
            </a:ln>
            <a:effectLst/>
          </p:spPr>
          <p:txBody>
            <a:bodyPr wrap="square" lIns="0" tIns="0" rIns="0" bIns="0" numCol="1" anchor="ctr">
              <a:noAutofit/>
            </a:bodyPr>
            <a:lstStyle/>
            <a:p>
              <a:pPr lvl="0" algn="ctr">
                <a:defRPr sz="2400">
                  <a:latin typeface="Times New Roman"/>
                  <a:ea typeface="Times New Roman"/>
                  <a:cs typeface="Times New Roman"/>
                  <a:sym typeface="Times New Roman"/>
                </a:defRPr>
              </a:pPr>
            </a:p>
          </p:txBody>
        </p:sp>
        <p:sp>
          <p:nvSpPr>
            <p:cNvPr id="89" name="Shape 89"/>
            <p:cNvSpPr/>
            <p:nvPr/>
          </p:nvSpPr>
          <p:spPr>
            <a:xfrm>
              <a:off x="412750" y="134936"/>
              <a:ext cx="8731250" cy="274639"/>
            </a:xfrm>
            <a:prstGeom prst="rect">
              <a:avLst/>
            </a:prstGeom>
            <a:gradFill flip="none" rotWithShape="1">
              <a:gsLst>
                <a:gs pos="0">
                  <a:srgbClr val="00007D"/>
                </a:gs>
                <a:gs pos="100000">
                  <a:srgbClr val="FFFFFF"/>
                </a:gs>
              </a:gsLst>
              <a:lin ang="0" scaled="0"/>
            </a:gradFill>
            <a:ln w="12700" cap="flat">
              <a:noFill/>
              <a:miter lim="400000"/>
            </a:ln>
            <a:effectLst/>
          </p:spPr>
          <p:txBody>
            <a:bodyPr wrap="square" lIns="0" tIns="0" rIns="0" bIns="0" numCol="1" anchor="t">
              <a:noAutofit/>
            </a:bodyPr>
            <a:lstStyle/>
            <a:p>
              <a:pPr lvl="0">
                <a:defRPr sz="2400">
                  <a:latin typeface="Times New Roman"/>
                  <a:ea typeface="Times New Roman"/>
                  <a:cs typeface="Times New Roman"/>
                  <a:sym typeface="Times New Roman"/>
                </a:defRPr>
              </a:pPr>
            </a:p>
          </p:txBody>
        </p:sp>
        <p:sp>
          <p:nvSpPr>
            <p:cNvPr id="90" name="Shape 90"/>
            <p:cNvSpPr/>
            <p:nvPr/>
          </p:nvSpPr>
          <p:spPr>
            <a:xfrm>
              <a:off x="409574" y="134936"/>
              <a:ext cx="138114" cy="141289"/>
            </a:xfrm>
            <a:prstGeom prst="rect">
              <a:avLst/>
            </a:prstGeom>
            <a:solidFill>
              <a:srgbClr val="CCCCE6"/>
            </a:solidFill>
            <a:ln w="12700" cap="flat">
              <a:noFill/>
              <a:miter lim="400000"/>
            </a:ln>
            <a:effectLst/>
          </p:spPr>
          <p:txBody>
            <a:bodyPr wrap="square" lIns="0" tIns="0" rIns="0" bIns="0" numCol="1" anchor="t">
              <a:noAutofit/>
            </a:bodyPr>
            <a:lstStyle/>
            <a:p>
              <a:pPr lvl="0">
                <a:defRPr>
                  <a:solidFill>
                    <a:srgbClr val="666699"/>
                  </a:solidFill>
                  <a:latin typeface="Arial"/>
                  <a:ea typeface="Arial"/>
                  <a:cs typeface="Arial"/>
                  <a:sym typeface="Arial"/>
                </a:defRPr>
              </a:pPr>
            </a:p>
          </p:txBody>
        </p:sp>
        <p:sp>
          <p:nvSpPr>
            <p:cNvPr id="91" name="Shape 91"/>
            <p:cNvSpPr/>
            <p:nvPr/>
          </p:nvSpPr>
          <p:spPr>
            <a:xfrm>
              <a:off x="547686" y="-3"/>
              <a:ext cx="139702" cy="138116"/>
            </a:xfrm>
            <a:prstGeom prst="rect">
              <a:avLst/>
            </a:prstGeom>
            <a:solidFill>
              <a:srgbClr val="CCCCE6"/>
            </a:solidFill>
            <a:ln w="12700" cap="flat">
              <a:noFill/>
              <a:miter lim="400000"/>
            </a:ln>
            <a:effectLst/>
          </p:spPr>
          <p:txBody>
            <a:bodyPr wrap="square" lIns="0" tIns="0" rIns="0" bIns="0" numCol="1" anchor="t">
              <a:noAutofit/>
            </a:bodyPr>
            <a:lstStyle/>
            <a:p>
              <a:pPr lvl="0">
                <a:defRPr>
                  <a:solidFill>
                    <a:srgbClr val="666699"/>
                  </a:solidFill>
                  <a:latin typeface="Arial"/>
                  <a:ea typeface="Arial"/>
                  <a:cs typeface="Arial"/>
                  <a:sym typeface="Arial"/>
                </a:defRPr>
              </a:pPr>
            </a:p>
          </p:txBody>
        </p:sp>
        <p:sp>
          <p:nvSpPr>
            <p:cNvPr id="92" name="Shape 92"/>
            <p:cNvSpPr/>
            <p:nvPr/>
          </p:nvSpPr>
          <p:spPr>
            <a:xfrm>
              <a:off x="547686" y="134936"/>
              <a:ext cx="139702" cy="141289"/>
            </a:xfrm>
            <a:prstGeom prst="rect">
              <a:avLst/>
            </a:prstGeom>
            <a:solidFill>
              <a:srgbClr val="9999CC"/>
            </a:solidFill>
            <a:ln w="12700" cap="flat">
              <a:noFill/>
              <a:miter lim="400000"/>
            </a:ln>
            <a:effectLst/>
          </p:spPr>
          <p:txBody>
            <a:bodyPr wrap="square" lIns="0" tIns="0" rIns="0" bIns="0" numCol="1" anchor="t">
              <a:noAutofit/>
            </a:bodyPr>
            <a:lstStyle/>
            <a:p>
              <a:pPr lvl="0">
                <a:defRPr>
                  <a:solidFill>
                    <a:srgbClr val="9999CC"/>
                  </a:solidFill>
                  <a:latin typeface="Arial"/>
                  <a:ea typeface="Arial"/>
                  <a:cs typeface="Arial"/>
                  <a:sym typeface="Arial"/>
                </a:defRPr>
              </a:pPr>
            </a:p>
          </p:txBody>
        </p:sp>
        <p:sp>
          <p:nvSpPr>
            <p:cNvPr id="93" name="Shape 93"/>
            <p:cNvSpPr/>
            <p:nvPr/>
          </p:nvSpPr>
          <p:spPr>
            <a:xfrm>
              <a:off x="274636" y="274636"/>
              <a:ext cx="136527" cy="138114"/>
            </a:xfrm>
            <a:prstGeom prst="rect">
              <a:avLst/>
            </a:prstGeom>
            <a:solidFill>
              <a:srgbClr val="CCCCE6"/>
            </a:solidFill>
            <a:ln w="12700" cap="flat">
              <a:noFill/>
              <a:miter lim="400000"/>
            </a:ln>
            <a:effectLst/>
          </p:spPr>
          <p:txBody>
            <a:bodyPr wrap="square" lIns="0" tIns="0" rIns="0" bIns="0" numCol="1" anchor="t">
              <a:noAutofit/>
            </a:bodyPr>
            <a:lstStyle/>
            <a:p>
              <a:pPr lvl="0">
                <a:defRPr>
                  <a:solidFill>
                    <a:srgbClr val="666699"/>
                  </a:solidFill>
                  <a:latin typeface="Arial"/>
                  <a:ea typeface="Arial"/>
                  <a:cs typeface="Arial"/>
                  <a:sym typeface="Arial"/>
                </a:defRPr>
              </a:pPr>
            </a:p>
          </p:txBody>
        </p:sp>
        <p:sp>
          <p:nvSpPr>
            <p:cNvPr id="94" name="Shape 94"/>
            <p:cNvSpPr/>
            <p:nvPr/>
          </p:nvSpPr>
          <p:spPr>
            <a:xfrm>
              <a:off x="131761" y="136524"/>
              <a:ext cx="141289" cy="138114"/>
            </a:xfrm>
            <a:prstGeom prst="rect">
              <a:avLst/>
            </a:prstGeom>
            <a:solidFill>
              <a:srgbClr val="00007D"/>
            </a:solidFill>
            <a:ln w="12700" cap="flat">
              <a:noFill/>
              <a:miter lim="400000"/>
            </a:ln>
            <a:effectLst/>
          </p:spPr>
          <p:txBody>
            <a:bodyPr wrap="square" lIns="0" tIns="0" rIns="0" bIns="0" numCol="1" anchor="t">
              <a:noAutofit/>
            </a:bodyPr>
            <a:lstStyle/>
            <a:p>
              <a:pPr lvl="0">
                <a:defRPr sz="2400">
                  <a:latin typeface="Times New Roman"/>
                  <a:ea typeface="Times New Roman"/>
                  <a:cs typeface="Times New Roman"/>
                  <a:sym typeface="Times New Roman"/>
                </a:defRPr>
              </a:pPr>
            </a:p>
          </p:txBody>
        </p:sp>
        <p:sp>
          <p:nvSpPr>
            <p:cNvPr id="95" name="Shape 95"/>
            <p:cNvSpPr/>
            <p:nvPr/>
          </p:nvSpPr>
          <p:spPr>
            <a:xfrm>
              <a:off x="409574" y="271461"/>
              <a:ext cx="138114" cy="138114"/>
            </a:xfrm>
            <a:prstGeom prst="rect">
              <a:avLst/>
            </a:prstGeom>
            <a:solidFill>
              <a:srgbClr val="9999CC"/>
            </a:solidFill>
            <a:ln w="12700" cap="flat">
              <a:noFill/>
              <a:miter lim="400000"/>
            </a:ln>
            <a:effectLst/>
          </p:spPr>
          <p:txBody>
            <a:bodyPr wrap="square" lIns="0" tIns="0" rIns="0" bIns="0" numCol="1" anchor="t">
              <a:noAutofit/>
            </a:bodyPr>
            <a:lstStyle/>
            <a:p>
              <a:pPr lvl="0">
                <a:defRPr>
                  <a:solidFill>
                    <a:srgbClr val="9999CC"/>
                  </a:solidFill>
                  <a:latin typeface="Arial"/>
                  <a:ea typeface="Arial"/>
                  <a:cs typeface="Arial"/>
                  <a:sym typeface="Arial"/>
                </a:defRPr>
              </a:pPr>
            </a:p>
          </p:txBody>
        </p:sp>
        <p:sp>
          <p:nvSpPr>
            <p:cNvPr id="96" name="Shape 96"/>
            <p:cNvSpPr/>
            <p:nvPr/>
          </p:nvSpPr>
          <p:spPr>
            <a:xfrm>
              <a:off x="274636" y="409574"/>
              <a:ext cx="136527" cy="136526"/>
            </a:xfrm>
            <a:prstGeom prst="rect">
              <a:avLst/>
            </a:prstGeom>
            <a:solidFill>
              <a:srgbClr val="9999CC"/>
            </a:solidFill>
            <a:ln w="12700" cap="flat">
              <a:noFill/>
              <a:miter lim="400000"/>
            </a:ln>
            <a:effectLst/>
          </p:spPr>
          <p:txBody>
            <a:bodyPr wrap="square" lIns="0" tIns="0" rIns="0" bIns="0" numCol="1" anchor="t">
              <a:noAutofit/>
            </a:bodyPr>
            <a:lstStyle/>
            <a:p>
              <a:pPr lvl="0">
                <a:defRPr>
                  <a:solidFill>
                    <a:srgbClr val="9999CC"/>
                  </a:solidFill>
                  <a:latin typeface="Arial"/>
                  <a:ea typeface="Arial"/>
                  <a:cs typeface="Arial"/>
                  <a:sym typeface="Arial"/>
                </a:defRPr>
              </a:pPr>
            </a:p>
          </p:txBody>
        </p:sp>
      </p:grpSp>
      <p:sp>
        <p:nvSpPr>
          <p:cNvPr id="98" name="Shape 98"/>
          <p:cNvSpPr/>
          <p:nvPr>
            <p:ph type="title"/>
          </p:nvPr>
        </p:nvSpPr>
        <p:spPr>
          <a:xfrm>
            <a:off x="457200" y="304800"/>
            <a:ext cx="8229600" cy="1676400"/>
          </a:xfrm>
          <a:prstGeom prst="rect">
            <a:avLst/>
          </a:prstGeom>
        </p:spPr>
        <p:txBody>
          <a:bodyPr lIns="45718" tIns="45718" rIns="45718" bIns="45718">
            <a:noAutofit/>
          </a:bodyPr>
          <a:lstStyle>
            <a:lvl1pPr algn="l" defTabSz="914400">
              <a:defRPr>
                <a:latin typeface="Arial"/>
                <a:ea typeface="Arial"/>
                <a:cs typeface="Arial"/>
                <a:sym typeface="Arial"/>
              </a:defRPr>
            </a:lvl1pPr>
          </a:lstStyle>
          <a:p>
            <a:pPr lvl="0">
              <a:defRPr sz="1800"/>
            </a:pPr>
            <a:r>
              <a:rPr sz="4400"/>
              <a:t>Title Text</a:t>
            </a:r>
          </a:p>
        </p:txBody>
      </p:sp>
      <p:sp>
        <p:nvSpPr>
          <p:cNvPr id="99" name="Shape 99"/>
          <p:cNvSpPr/>
          <p:nvPr>
            <p:ph type="body" idx="1"/>
          </p:nvPr>
        </p:nvSpPr>
        <p:spPr>
          <a:xfrm>
            <a:off x="457200" y="1981200"/>
            <a:ext cx="8229600" cy="4876800"/>
          </a:xfrm>
          <a:prstGeom prst="rect">
            <a:avLst/>
          </a:prstGeom>
        </p:spPr>
        <p:txBody>
          <a:bodyPr lIns="45718" tIns="45718" rIns="45718" bIns="45718">
            <a:noAutofit/>
          </a:bodyPr>
          <a:lstStyle>
            <a:lvl1pPr marL="342900" indent="-342900" defTabSz="914400">
              <a:buClr>
                <a:srgbClr val="00007D"/>
              </a:buClr>
              <a:buSzPct val="75000"/>
              <a:buFont typeface="Wingdings"/>
              <a:buChar char="■"/>
              <a:defRPr>
                <a:latin typeface="Arial"/>
                <a:ea typeface="Arial"/>
                <a:cs typeface="Arial"/>
                <a:sym typeface="Arial"/>
              </a:defRPr>
            </a:lvl1pPr>
            <a:lvl2pPr marL="783771" indent="-326571" defTabSz="914400">
              <a:buClr>
                <a:srgbClr val="00007D"/>
              </a:buClr>
              <a:buSzPct val="80000"/>
              <a:buFont typeface="Wingdings"/>
              <a:buChar char="◻"/>
              <a:defRPr>
                <a:latin typeface="Arial"/>
                <a:ea typeface="Arial"/>
                <a:cs typeface="Arial"/>
                <a:sym typeface="Arial"/>
              </a:defRPr>
            </a:lvl2pPr>
            <a:lvl3pPr marL="1219200" indent="-304800" defTabSz="914400">
              <a:buClr>
                <a:srgbClr val="00007D"/>
              </a:buClr>
              <a:buSzPct val="65000"/>
              <a:buFont typeface="Wingdings"/>
              <a:buChar char="■"/>
              <a:defRPr>
                <a:latin typeface="Arial"/>
                <a:ea typeface="Arial"/>
                <a:cs typeface="Arial"/>
                <a:sym typeface="Arial"/>
              </a:defRPr>
            </a:lvl3pPr>
            <a:lvl4pPr marL="1737360" indent="-365760" defTabSz="914400">
              <a:buClr>
                <a:srgbClr val="00007D"/>
              </a:buClr>
              <a:buSzPct val="70000"/>
              <a:buFont typeface="Wingdings"/>
              <a:buChar char="◻"/>
              <a:defRPr>
                <a:latin typeface="Arial"/>
                <a:ea typeface="Arial"/>
                <a:cs typeface="Arial"/>
                <a:sym typeface="Arial"/>
              </a:defRPr>
            </a:lvl4pPr>
            <a:lvl5pPr marL="2194560" indent="-365760" defTabSz="914400">
              <a:buClr>
                <a:srgbClr val="00007D"/>
              </a:buClr>
              <a:buFont typeface="Wingdings"/>
              <a:buChar char="▪"/>
              <a:defRPr>
                <a:latin typeface="Arial"/>
                <a:ea typeface="Arial"/>
                <a:cs typeface="Arial"/>
                <a:sym typeface="Arial"/>
              </a:defRPr>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
        <p:nvSpPr>
          <p:cNvPr id="100" name="Shape 100"/>
          <p:cNvSpPr/>
          <p:nvPr>
            <p:ph type="sldNum" sz="quarter" idx="2"/>
          </p:nvPr>
        </p:nvSpPr>
        <p:spPr>
          <a:xfrm>
            <a:off x="6553200" y="6398259"/>
            <a:ext cx="2133600" cy="307339"/>
          </a:xfrm>
          <a:prstGeom prst="rect">
            <a:avLst/>
          </a:prstGeom>
        </p:spPr>
        <p:txBody>
          <a:bodyPr lIns="45718" tIns="45718" rIns="45718" bIns="45718" anchor="b"/>
          <a:lstStyle>
            <a:lvl1pPr>
              <a:defRPr b="1">
                <a:solidFill>
                  <a:srgbClr val="000000"/>
                </a:solidFill>
                <a:latin typeface="Arial Black"/>
                <a:ea typeface="Arial Black"/>
                <a:cs typeface="Arial Black"/>
                <a:sym typeface="Arial Black"/>
              </a:defRPr>
            </a:lvl1pPr>
          </a:lstStyle>
          <a:p>
            <a:pPr lvl="0"/>
            <a:fld id="{86CB4B4D-7CA3-9044-876B-883B54F8677D}" type="slidenum"/>
          </a:p>
        </p:txBody>
      </p:sp>
    </p:spTree>
  </p:cSld>
  <p:clrMapOvr>
    <a:masterClrMapping/>
  </p:clrMapOvr>
  <p:transitio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grpSp>
        <p:nvGrpSpPr>
          <p:cNvPr id="111" name="Group 111"/>
          <p:cNvGrpSpPr/>
          <p:nvPr/>
        </p:nvGrpSpPr>
        <p:grpSpPr>
          <a:xfrm>
            <a:off x="-1" y="-4"/>
            <a:ext cx="9144001" cy="546103"/>
            <a:chOff x="0" y="-2"/>
            <a:chExt cx="9144000" cy="546101"/>
          </a:xfrm>
        </p:grpSpPr>
        <p:sp>
          <p:nvSpPr>
            <p:cNvPr id="102" name="Shape 102"/>
            <p:cNvSpPr/>
            <p:nvPr/>
          </p:nvSpPr>
          <p:spPr>
            <a:xfrm>
              <a:off x="-1" y="-2"/>
              <a:ext cx="285751" cy="533402"/>
            </a:xfrm>
            <a:prstGeom prst="rect">
              <a:avLst/>
            </a:prstGeom>
            <a:gradFill flip="none" rotWithShape="1">
              <a:gsLst>
                <a:gs pos="0">
                  <a:srgbClr val="CCCCE6"/>
                </a:gs>
                <a:gs pos="100000">
                  <a:srgbClr val="FFFFFF"/>
                </a:gs>
              </a:gsLst>
              <a:lin ang="0" scaled="0"/>
            </a:gradFill>
            <a:ln w="12700" cap="flat">
              <a:noFill/>
              <a:miter lim="400000"/>
            </a:ln>
            <a:effectLst/>
          </p:spPr>
          <p:txBody>
            <a:bodyPr wrap="square" lIns="0" tIns="0" rIns="0" bIns="0" numCol="1" anchor="ctr">
              <a:noAutofit/>
            </a:bodyPr>
            <a:lstStyle/>
            <a:p>
              <a:pPr lvl="0" algn="ctr">
                <a:defRPr sz="2400">
                  <a:latin typeface="Times New Roman"/>
                  <a:ea typeface="Times New Roman"/>
                  <a:cs typeface="Times New Roman"/>
                  <a:sym typeface="Times New Roman"/>
                </a:defRPr>
              </a:pPr>
            </a:p>
          </p:txBody>
        </p:sp>
        <p:sp>
          <p:nvSpPr>
            <p:cNvPr id="103" name="Shape 103"/>
            <p:cNvSpPr/>
            <p:nvPr/>
          </p:nvSpPr>
          <p:spPr>
            <a:xfrm>
              <a:off x="412750" y="134936"/>
              <a:ext cx="8731250" cy="274639"/>
            </a:xfrm>
            <a:prstGeom prst="rect">
              <a:avLst/>
            </a:prstGeom>
            <a:gradFill flip="none" rotWithShape="1">
              <a:gsLst>
                <a:gs pos="0">
                  <a:srgbClr val="00007D"/>
                </a:gs>
                <a:gs pos="100000">
                  <a:srgbClr val="FFFFFF"/>
                </a:gs>
              </a:gsLst>
              <a:lin ang="0" scaled="0"/>
            </a:gradFill>
            <a:ln w="12700" cap="flat">
              <a:noFill/>
              <a:miter lim="400000"/>
            </a:ln>
            <a:effectLst/>
          </p:spPr>
          <p:txBody>
            <a:bodyPr wrap="square" lIns="0" tIns="0" rIns="0" bIns="0" numCol="1" anchor="t">
              <a:noAutofit/>
            </a:bodyPr>
            <a:lstStyle/>
            <a:p>
              <a:pPr lvl="0">
                <a:defRPr sz="2400">
                  <a:latin typeface="Times New Roman"/>
                  <a:ea typeface="Times New Roman"/>
                  <a:cs typeface="Times New Roman"/>
                  <a:sym typeface="Times New Roman"/>
                </a:defRPr>
              </a:pPr>
            </a:p>
          </p:txBody>
        </p:sp>
        <p:sp>
          <p:nvSpPr>
            <p:cNvPr id="104" name="Shape 104"/>
            <p:cNvSpPr/>
            <p:nvPr/>
          </p:nvSpPr>
          <p:spPr>
            <a:xfrm>
              <a:off x="409574" y="134936"/>
              <a:ext cx="138114" cy="141289"/>
            </a:xfrm>
            <a:prstGeom prst="rect">
              <a:avLst/>
            </a:prstGeom>
            <a:solidFill>
              <a:srgbClr val="CCCCE6"/>
            </a:solidFill>
            <a:ln w="12700" cap="flat">
              <a:noFill/>
              <a:miter lim="400000"/>
            </a:ln>
            <a:effectLst/>
          </p:spPr>
          <p:txBody>
            <a:bodyPr wrap="square" lIns="0" tIns="0" rIns="0" bIns="0" numCol="1" anchor="t">
              <a:noAutofit/>
            </a:bodyPr>
            <a:lstStyle/>
            <a:p>
              <a:pPr lvl="0">
                <a:defRPr>
                  <a:solidFill>
                    <a:srgbClr val="666699"/>
                  </a:solidFill>
                  <a:latin typeface="Arial"/>
                  <a:ea typeface="Arial"/>
                  <a:cs typeface="Arial"/>
                  <a:sym typeface="Arial"/>
                </a:defRPr>
              </a:pPr>
            </a:p>
          </p:txBody>
        </p:sp>
        <p:sp>
          <p:nvSpPr>
            <p:cNvPr id="105" name="Shape 105"/>
            <p:cNvSpPr/>
            <p:nvPr/>
          </p:nvSpPr>
          <p:spPr>
            <a:xfrm>
              <a:off x="547686" y="-3"/>
              <a:ext cx="139702" cy="138116"/>
            </a:xfrm>
            <a:prstGeom prst="rect">
              <a:avLst/>
            </a:prstGeom>
            <a:solidFill>
              <a:srgbClr val="CCCCE6"/>
            </a:solidFill>
            <a:ln w="12700" cap="flat">
              <a:noFill/>
              <a:miter lim="400000"/>
            </a:ln>
            <a:effectLst/>
          </p:spPr>
          <p:txBody>
            <a:bodyPr wrap="square" lIns="0" tIns="0" rIns="0" bIns="0" numCol="1" anchor="t">
              <a:noAutofit/>
            </a:bodyPr>
            <a:lstStyle/>
            <a:p>
              <a:pPr lvl="0">
                <a:defRPr>
                  <a:solidFill>
                    <a:srgbClr val="666699"/>
                  </a:solidFill>
                  <a:latin typeface="Arial"/>
                  <a:ea typeface="Arial"/>
                  <a:cs typeface="Arial"/>
                  <a:sym typeface="Arial"/>
                </a:defRPr>
              </a:pPr>
            </a:p>
          </p:txBody>
        </p:sp>
        <p:sp>
          <p:nvSpPr>
            <p:cNvPr id="106" name="Shape 106"/>
            <p:cNvSpPr/>
            <p:nvPr/>
          </p:nvSpPr>
          <p:spPr>
            <a:xfrm>
              <a:off x="547686" y="134936"/>
              <a:ext cx="139702" cy="141289"/>
            </a:xfrm>
            <a:prstGeom prst="rect">
              <a:avLst/>
            </a:prstGeom>
            <a:solidFill>
              <a:srgbClr val="9999CC"/>
            </a:solidFill>
            <a:ln w="12700" cap="flat">
              <a:noFill/>
              <a:miter lim="400000"/>
            </a:ln>
            <a:effectLst/>
          </p:spPr>
          <p:txBody>
            <a:bodyPr wrap="square" lIns="0" tIns="0" rIns="0" bIns="0" numCol="1" anchor="t">
              <a:noAutofit/>
            </a:bodyPr>
            <a:lstStyle/>
            <a:p>
              <a:pPr lvl="0">
                <a:defRPr>
                  <a:solidFill>
                    <a:srgbClr val="9999CC"/>
                  </a:solidFill>
                  <a:latin typeface="Arial"/>
                  <a:ea typeface="Arial"/>
                  <a:cs typeface="Arial"/>
                  <a:sym typeface="Arial"/>
                </a:defRPr>
              </a:pPr>
            </a:p>
          </p:txBody>
        </p:sp>
        <p:sp>
          <p:nvSpPr>
            <p:cNvPr id="107" name="Shape 107"/>
            <p:cNvSpPr/>
            <p:nvPr/>
          </p:nvSpPr>
          <p:spPr>
            <a:xfrm>
              <a:off x="274636" y="274636"/>
              <a:ext cx="136527" cy="138114"/>
            </a:xfrm>
            <a:prstGeom prst="rect">
              <a:avLst/>
            </a:prstGeom>
            <a:solidFill>
              <a:srgbClr val="CCCCE6"/>
            </a:solidFill>
            <a:ln w="12700" cap="flat">
              <a:noFill/>
              <a:miter lim="400000"/>
            </a:ln>
            <a:effectLst/>
          </p:spPr>
          <p:txBody>
            <a:bodyPr wrap="square" lIns="0" tIns="0" rIns="0" bIns="0" numCol="1" anchor="t">
              <a:noAutofit/>
            </a:bodyPr>
            <a:lstStyle/>
            <a:p>
              <a:pPr lvl="0">
                <a:defRPr>
                  <a:solidFill>
                    <a:srgbClr val="666699"/>
                  </a:solidFill>
                  <a:latin typeface="Arial"/>
                  <a:ea typeface="Arial"/>
                  <a:cs typeface="Arial"/>
                  <a:sym typeface="Arial"/>
                </a:defRPr>
              </a:pPr>
            </a:p>
          </p:txBody>
        </p:sp>
        <p:sp>
          <p:nvSpPr>
            <p:cNvPr id="108" name="Shape 108"/>
            <p:cNvSpPr/>
            <p:nvPr/>
          </p:nvSpPr>
          <p:spPr>
            <a:xfrm>
              <a:off x="131761" y="136524"/>
              <a:ext cx="141289" cy="138114"/>
            </a:xfrm>
            <a:prstGeom prst="rect">
              <a:avLst/>
            </a:prstGeom>
            <a:solidFill>
              <a:srgbClr val="00007D"/>
            </a:solidFill>
            <a:ln w="12700" cap="flat">
              <a:noFill/>
              <a:miter lim="400000"/>
            </a:ln>
            <a:effectLst/>
          </p:spPr>
          <p:txBody>
            <a:bodyPr wrap="square" lIns="0" tIns="0" rIns="0" bIns="0" numCol="1" anchor="t">
              <a:noAutofit/>
            </a:bodyPr>
            <a:lstStyle/>
            <a:p>
              <a:pPr lvl="0">
                <a:defRPr sz="2400">
                  <a:latin typeface="Times New Roman"/>
                  <a:ea typeface="Times New Roman"/>
                  <a:cs typeface="Times New Roman"/>
                  <a:sym typeface="Times New Roman"/>
                </a:defRPr>
              </a:pPr>
            </a:p>
          </p:txBody>
        </p:sp>
        <p:sp>
          <p:nvSpPr>
            <p:cNvPr id="109" name="Shape 109"/>
            <p:cNvSpPr/>
            <p:nvPr/>
          </p:nvSpPr>
          <p:spPr>
            <a:xfrm>
              <a:off x="409574" y="271461"/>
              <a:ext cx="138114" cy="138114"/>
            </a:xfrm>
            <a:prstGeom prst="rect">
              <a:avLst/>
            </a:prstGeom>
            <a:solidFill>
              <a:srgbClr val="9999CC"/>
            </a:solidFill>
            <a:ln w="12700" cap="flat">
              <a:noFill/>
              <a:miter lim="400000"/>
            </a:ln>
            <a:effectLst/>
          </p:spPr>
          <p:txBody>
            <a:bodyPr wrap="square" lIns="0" tIns="0" rIns="0" bIns="0" numCol="1" anchor="t">
              <a:noAutofit/>
            </a:bodyPr>
            <a:lstStyle/>
            <a:p>
              <a:pPr lvl="0">
                <a:defRPr>
                  <a:solidFill>
                    <a:srgbClr val="9999CC"/>
                  </a:solidFill>
                  <a:latin typeface="Arial"/>
                  <a:ea typeface="Arial"/>
                  <a:cs typeface="Arial"/>
                  <a:sym typeface="Arial"/>
                </a:defRPr>
              </a:pPr>
            </a:p>
          </p:txBody>
        </p:sp>
        <p:sp>
          <p:nvSpPr>
            <p:cNvPr id="110" name="Shape 110"/>
            <p:cNvSpPr/>
            <p:nvPr/>
          </p:nvSpPr>
          <p:spPr>
            <a:xfrm>
              <a:off x="274636" y="409574"/>
              <a:ext cx="136527" cy="136526"/>
            </a:xfrm>
            <a:prstGeom prst="rect">
              <a:avLst/>
            </a:prstGeom>
            <a:solidFill>
              <a:srgbClr val="9999CC"/>
            </a:solidFill>
            <a:ln w="12700" cap="flat">
              <a:noFill/>
              <a:miter lim="400000"/>
            </a:ln>
            <a:effectLst/>
          </p:spPr>
          <p:txBody>
            <a:bodyPr wrap="square" lIns="0" tIns="0" rIns="0" bIns="0" numCol="1" anchor="t">
              <a:noAutofit/>
            </a:bodyPr>
            <a:lstStyle/>
            <a:p>
              <a:pPr lvl="0">
                <a:defRPr>
                  <a:solidFill>
                    <a:srgbClr val="9999CC"/>
                  </a:solidFill>
                  <a:latin typeface="Arial"/>
                  <a:ea typeface="Arial"/>
                  <a:cs typeface="Arial"/>
                  <a:sym typeface="Arial"/>
                </a:defRPr>
              </a:pPr>
            </a:p>
          </p:txBody>
        </p:sp>
      </p:grpSp>
      <p:sp>
        <p:nvSpPr>
          <p:cNvPr id="112" name="Shape 112"/>
          <p:cNvSpPr/>
          <p:nvPr>
            <p:ph type="sldNum" sz="quarter" idx="2"/>
          </p:nvPr>
        </p:nvSpPr>
        <p:spPr>
          <a:xfrm>
            <a:off x="6553200" y="6398259"/>
            <a:ext cx="2133600" cy="307339"/>
          </a:xfrm>
          <a:prstGeom prst="rect">
            <a:avLst/>
          </a:prstGeom>
        </p:spPr>
        <p:txBody>
          <a:bodyPr lIns="45718" tIns="45718" rIns="45718" bIns="45718" anchor="b"/>
          <a:lstStyle>
            <a:lvl1pPr>
              <a:defRPr b="1">
                <a:solidFill>
                  <a:srgbClr val="000000"/>
                </a:solidFill>
                <a:latin typeface="Arial Black"/>
                <a:ea typeface="Arial Black"/>
                <a:cs typeface="Arial Black"/>
                <a:sym typeface="Arial Black"/>
              </a:defRPr>
            </a:lvl1pPr>
          </a:lstStyle>
          <a:p>
            <a:pPr lvl="0"/>
            <a:fld id="{86CB4B4D-7CA3-9044-876B-883B54F8677D}" type="slidenum"/>
          </a:p>
        </p:txBody>
      </p:sp>
    </p:spTree>
  </p:cSld>
  <p:clrMapOvr>
    <a:masterClrMapping/>
  </p:clrMapOvr>
  <p:transitio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1" showMasterPhAnim="1">
  <p:cSld name="Title Slide">
    <p:spTree>
      <p:nvGrpSpPr>
        <p:cNvPr id="1" name=""/>
        <p:cNvGrpSpPr/>
        <p:nvPr/>
      </p:nvGrpSpPr>
      <p:grpSpPr>
        <a:xfrm>
          <a:off x="0" y="0"/>
          <a:ext cx="0" cy="0"/>
          <a:chOff x="0" y="0"/>
          <a:chExt cx="0" cy="0"/>
        </a:xfrm>
      </p:grpSpPr>
      <p:sp>
        <p:nvSpPr>
          <p:cNvPr id="114" name="Shape 114"/>
          <p:cNvSpPr/>
          <p:nvPr>
            <p:ph type="title"/>
          </p:nvPr>
        </p:nvSpPr>
        <p:spPr>
          <a:xfrm>
            <a:off x="685800" y="1844675"/>
            <a:ext cx="7772400" cy="2041525"/>
          </a:xfrm>
          <a:prstGeom prst="rect">
            <a:avLst/>
          </a:prstGeom>
        </p:spPr>
        <p:txBody>
          <a:bodyPr lIns="45718" tIns="45718" rIns="45718" bIns="45718">
            <a:noAutofit/>
          </a:bodyPr>
          <a:lstStyle>
            <a:lvl1pPr defTabSz="914400">
              <a:defRPr>
                <a:latin typeface="Arial"/>
                <a:ea typeface="Arial"/>
                <a:cs typeface="Arial"/>
                <a:sym typeface="Arial"/>
              </a:defRPr>
            </a:lvl1pPr>
          </a:lstStyle>
          <a:p>
            <a:pPr lvl="0">
              <a:defRPr sz="1800"/>
            </a:pPr>
            <a:r>
              <a:rPr sz="4400"/>
              <a:t>Title Text</a:t>
            </a:r>
          </a:p>
        </p:txBody>
      </p:sp>
      <p:sp>
        <p:nvSpPr>
          <p:cNvPr id="115" name="Shape 115"/>
          <p:cNvSpPr/>
          <p:nvPr>
            <p:ph type="body" idx="1"/>
          </p:nvPr>
        </p:nvSpPr>
        <p:spPr>
          <a:xfrm>
            <a:off x="1371600" y="3886200"/>
            <a:ext cx="6400800" cy="2971800"/>
          </a:xfrm>
          <a:prstGeom prst="rect">
            <a:avLst/>
          </a:prstGeom>
        </p:spPr>
        <p:txBody>
          <a:bodyPr lIns="45718" tIns="45718" rIns="45718" bIns="45718">
            <a:noAutofit/>
          </a:bodyPr>
          <a:lstStyle>
            <a:lvl1pPr marL="0" indent="0" algn="ctr" defTabSz="914400">
              <a:buSzTx/>
              <a:buFontTx/>
              <a:buNone/>
              <a:defRPr>
                <a:latin typeface="Arial"/>
                <a:ea typeface="Arial"/>
                <a:cs typeface="Arial"/>
                <a:sym typeface="Arial"/>
              </a:defRPr>
            </a:lvl1pPr>
            <a:lvl2pPr marL="0" indent="0" algn="ctr" defTabSz="914400">
              <a:buSzTx/>
              <a:buFontTx/>
              <a:buNone/>
              <a:defRPr>
                <a:latin typeface="Arial"/>
                <a:ea typeface="Arial"/>
                <a:cs typeface="Arial"/>
                <a:sym typeface="Arial"/>
              </a:defRPr>
            </a:lvl2pPr>
            <a:lvl3pPr marL="0" indent="0" algn="ctr" defTabSz="914400">
              <a:buSzTx/>
              <a:buFontTx/>
              <a:buNone/>
              <a:defRPr>
                <a:latin typeface="Arial"/>
                <a:ea typeface="Arial"/>
                <a:cs typeface="Arial"/>
                <a:sym typeface="Arial"/>
              </a:defRPr>
            </a:lvl3pPr>
            <a:lvl4pPr marL="0" indent="0" algn="ctr" defTabSz="914400">
              <a:buSzTx/>
              <a:buFontTx/>
              <a:buNone/>
              <a:defRPr>
                <a:latin typeface="Arial"/>
                <a:ea typeface="Arial"/>
                <a:cs typeface="Arial"/>
                <a:sym typeface="Arial"/>
              </a:defRPr>
            </a:lvl4pPr>
            <a:lvl5pPr marL="0" indent="0" algn="ctr" defTabSz="914400">
              <a:buSzTx/>
              <a:buFontTx/>
              <a:buNone/>
              <a:defRPr>
                <a:latin typeface="Arial"/>
                <a:ea typeface="Arial"/>
                <a:cs typeface="Arial"/>
                <a:sym typeface="Arial"/>
              </a:defRPr>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
        <p:nvSpPr>
          <p:cNvPr id="116" name="Shape 116"/>
          <p:cNvSpPr/>
          <p:nvPr>
            <p:ph type="sldNum" sz="quarter" idx="2"/>
          </p:nvPr>
        </p:nvSpPr>
        <p:spPr>
          <a:xfrm>
            <a:off x="6553200" y="6245225"/>
            <a:ext cx="2133600" cy="288822"/>
          </a:xfrm>
          <a:prstGeom prst="rect">
            <a:avLst/>
          </a:prstGeom>
        </p:spPr>
        <p:txBody>
          <a:bodyPr lIns="45718" tIns="45718" rIns="45718" bIns="45718" anchor="t"/>
          <a:lstStyle>
            <a:lvl1pPr>
              <a:defRPr sz="1400">
                <a:solidFill>
                  <a:srgbClr val="000000"/>
                </a:solidFill>
                <a:latin typeface="Arial"/>
                <a:ea typeface="Arial"/>
                <a:cs typeface="Arial"/>
                <a:sym typeface="Arial"/>
              </a:defRPr>
            </a:lvl1pPr>
          </a:lstStyle>
          <a:p>
            <a:pPr lvl="0"/>
            <a:fld id="{86CB4B4D-7CA3-9044-876B-883B54F8677D}" type="slidenum"/>
          </a:p>
        </p:txBody>
      </p:sp>
    </p:spTree>
  </p:cSld>
  <p:clrMapOvr>
    <a:masterClrMapping/>
  </p:clrMapOvr>
  <p:transitio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8" name="Shape 118"/>
          <p:cNvSpPr/>
          <p:nvPr>
            <p:ph type="sldNum" sz="quarter" idx="2"/>
          </p:nvPr>
        </p:nvSpPr>
        <p:spPr>
          <a:xfrm>
            <a:off x="6553200" y="6245225"/>
            <a:ext cx="2133600" cy="288822"/>
          </a:xfrm>
          <a:prstGeom prst="rect">
            <a:avLst/>
          </a:prstGeom>
        </p:spPr>
        <p:txBody>
          <a:bodyPr lIns="45718" tIns="45718" rIns="45718" bIns="45718" anchor="t"/>
          <a:lstStyle>
            <a:lvl1pPr>
              <a:defRPr sz="1400">
                <a:latin typeface="Arial"/>
                <a:ea typeface="Arial"/>
                <a:cs typeface="Arial"/>
                <a:sym typeface="Arial"/>
              </a:defRPr>
            </a:lvl1pPr>
          </a:lstStyle>
          <a:p>
            <a:pPr lvl="0"/>
            <a:fld id="{86CB4B4D-7CA3-9044-876B-883B54F8677D}" type="slidenum"/>
          </a:p>
        </p:txBody>
      </p:sp>
    </p:spTree>
  </p:cSld>
  <p:clrMapOvr>
    <a:masterClrMapping/>
  </p:clrMapOvr>
  <p:transitio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1" showMasterPhAnim="1">
  <p:cSld name="Title Slide">
    <p:spTree>
      <p:nvGrpSpPr>
        <p:cNvPr id="1" name=""/>
        <p:cNvGrpSpPr/>
        <p:nvPr/>
      </p:nvGrpSpPr>
      <p:grpSpPr>
        <a:xfrm>
          <a:off x="0" y="0"/>
          <a:ext cx="0" cy="0"/>
          <a:chOff x="0" y="0"/>
          <a:chExt cx="0" cy="0"/>
        </a:xfrm>
      </p:grpSpPr>
      <p:sp>
        <p:nvSpPr>
          <p:cNvPr id="120" name="Shape 120"/>
          <p:cNvSpPr/>
          <p:nvPr>
            <p:ph type="title"/>
          </p:nvPr>
        </p:nvSpPr>
        <p:spPr>
          <a:xfrm>
            <a:off x="685800" y="1844677"/>
            <a:ext cx="7772400" cy="2041523"/>
          </a:xfrm>
          <a:prstGeom prst="rect">
            <a:avLst/>
          </a:prstGeom>
        </p:spPr>
        <p:txBody>
          <a:bodyPr/>
          <a:lstStyle/>
          <a:p>
            <a:pPr lvl="0">
              <a:defRPr sz="1800"/>
            </a:pPr>
            <a:r>
              <a:rPr sz="4400"/>
              <a:t>Title Text</a:t>
            </a:r>
          </a:p>
        </p:txBody>
      </p:sp>
      <p:sp>
        <p:nvSpPr>
          <p:cNvPr id="121" name="Shape 121"/>
          <p:cNvSpPr/>
          <p:nvPr>
            <p:ph type="body" idx="1"/>
          </p:nvPr>
        </p:nvSpPr>
        <p:spPr>
          <a:xfrm>
            <a:off x="1371600" y="3886200"/>
            <a:ext cx="6400800" cy="29718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pPr lvl="0">
              <a:defRPr sz="1800">
                <a:solidFill>
                  <a:srgbClr val="000000"/>
                </a:solidFill>
              </a:defRPr>
            </a:pPr>
            <a:r>
              <a:rPr sz="3200">
                <a:solidFill>
                  <a:srgbClr val="888888"/>
                </a:solidFill>
              </a:rPr>
              <a:t>Body Level One</a:t>
            </a:r>
            <a:endParaRPr sz="3200">
              <a:solidFill>
                <a:srgbClr val="888888"/>
              </a:solidFill>
            </a:endParaRPr>
          </a:p>
          <a:p>
            <a:pPr lvl="1">
              <a:defRPr sz="1800">
                <a:solidFill>
                  <a:srgbClr val="000000"/>
                </a:solidFill>
              </a:defRPr>
            </a:pPr>
            <a:r>
              <a:rPr sz="3200">
                <a:solidFill>
                  <a:srgbClr val="888888"/>
                </a:solidFill>
              </a:rPr>
              <a:t>Body Level Two</a:t>
            </a:r>
            <a:endParaRPr sz="3200">
              <a:solidFill>
                <a:srgbClr val="888888"/>
              </a:solidFill>
            </a:endParaRPr>
          </a:p>
          <a:p>
            <a:pPr lvl="2">
              <a:defRPr sz="1800">
                <a:solidFill>
                  <a:srgbClr val="000000"/>
                </a:solidFill>
              </a:defRPr>
            </a:pPr>
            <a:r>
              <a:rPr sz="3200">
                <a:solidFill>
                  <a:srgbClr val="888888"/>
                </a:solidFill>
              </a:rPr>
              <a:t>Body Level Three</a:t>
            </a:r>
            <a:endParaRPr sz="3200">
              <a:solidFill>
                <a:srgbClr val="888888"/>
              </a:solidFill>
            </a:endParaRPr>
          </a:p>
          <a:p>
            <a:pPr lvl="3">
              <a:defRPr sz="1800">
                <a:solidFill>
                  <a:srgbClr val="000000"/>
                </a:solidFill>
              </a:defRPr>
            </a:pPr>
            <a:r>
              <a:rPr sz="3200">
                <a:solidFill>
                  <a:srgbClr val="888888"/>
                </a:solidFill>
              </a:rPr>
              <a:t>Body Level Four</a:t>
            </a:r>
            <a:endParaRPr sz="3200">
              <a:solidFill>
                <a:srgbClr val="888888"/>
              </a:solidFill>
            </a:endParaRPr>
          </a:p>
          <a:p>
            <a:pPr lvl="4">
              <a:defRPr sz="1800">
                <a:solidFill>
                  <a:srgbClr val="000000"/>
                </a:solidFill>
              </a:defRPr>
            </a:pPr>
            <a:r>
              <a:rPr sz="3200">
                <a:solidFill>
                  <a:srgbClr val="888888"/>
                </a:solidFill>
              </a:rPr>
              <a:t>Body Level Five</a:t>
            </a:r>
          </a:p>
        </p:txBody>
      </p:sp>
      <p:sp>
        <p:nvSpPr>
          <p:cNvPr id="122" name="Shape 122"/>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124" name="Shape 124"/>
          <p:cNvSpPr/>
          <p:nvPr>
            <p:ph type="title"/>
          </p:nvPr>
        </p:nvSpPr>
        <p:spPr>
          <a:prstGeom prst="rect">
            <a:avLst/>
          </a:prstGeom>
        </p:spPr>
        <p:txBody>
          <a:bodyPr/>
          <a:lstStyle/>
          <a:p>
            <a:pPr lvl="0">
              <a:defRPr sz="1800"/>
            </a:pPr>
            <a:r>
              <a:rPr sz="4400"/>
              <a:t>Title Text</a:t>
            </a:r>
          </a:p>
        </p:txBody>
      </p:sp>
      <p:sp>
        <p:nvSpPr>
          <p:cNvPr id="125" name="Shape 125"/>
          <p:cNvSpPr/>
          <p:nvPr>
            <p:ph type="body" idx="1"/>
          </p:nvPr>
        </p:nvSpPr>
        <p:spPr>
          <a:prstGeom prst="rect">
            <a:avLst/>
          </a:prstGeom>
        </p:spPr>
        <p:txBody>
          <a:body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
        <p:nvSpPr>
          <p:cNvPr id="126" name="Shape 12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1" showMasterPhAnim="1">
  <p:cSld name="Section Header">
    <p:spTree>
      <p:nvGrpSpPr>
        <p:cNvPr id="1" name=""/>
        <p:cNvGrpSpPr/>
        <p:nvPr/>
      </p:nvGrpSpPr>
      <p:grpSpPr>
        <a:xfrm>
          <a:off x="0" y="0"/>
          <a:ext cx="0" cy="0"/>
          <a:chOff x="0" y="0"/>
          <a:chExt cx="0" cy="0"/>
        </a:xfrm>
      </p:grpSpPr>
      <p:sp>
        <p:nvSpPr>
          <p:cNvPr id="128" name="Shape 128"/>
          <p:cNvSpPr/>
          <p:nvPr>
            <p:ph type="title"/>
          </p:nvPr>
        </p:nvSpPr>
        <p:spPr>
          <a:xfrm>
            <a:off x="722312" y="4406901"/>
            <a:ext cx="7772401" cy="1362077"/>
          </a:xfrm>
          <a:prstGeom prst="rect">
            <a:avLst/>
          </a:prstGeom>
        </p:spPr>
        <p:txBody>
          <a:bodyPr anchor="t"/>
          <a:lstStyle>
            <a:lvl1pPr algn="l">
              <a:defRPr b="1" cap="all" sz="4000"/>
            </a:lvl1pPr>
          </a:lstStyle>
          <a:p>
            <a:pPr lvl="0">
              <a:defRPr b="0" cap="none" sz="1800"/>
            </a:pPr>
            <a:r>
              <a:rPr b="1" cap="all" sz="4000"/>
              <a:t>Title Text</a:t>
            </a:r>
          </a:p>
        </p:txBody>
      </p:sp>
      <p:sp>
        <p:nvSpPr>
          <p:cNvPr id="129" name="Shape 129"/>
          <p:cNvSpPr/>
          <p:nvPr>
            <p:ph type="body" idx="1"/>
          </p:nvPr>
        </p:nvSpPr>
        <p:spPr>
          <a:xfrm>
            <a:off x="722312" y="2906715"/>
            <a:ext cx="7772401" cy="1500189"/>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Body Level One</a:t>
            </a:r>
            <a:endParaRPr sz="2000">
              <a:solidFill>
                <a:srgbClr val="888888"/>
              </a:solidFill>
            </a:endParaRPr>
          </a:p>
          <a:p>
            <a:pPr lvl="1">
              <a:defRPr sz="1800">
                <a:solidFill>
                  <a:srgbClr val="000000"/>
                </a:solidFill>
              </a:defRPr>
            </a:pPr>
            <a:r>
              <a:rPr sz="2000">
                <a:solidFill>
                  <a:srgbClr val="888888"/>
                </a:solidFill>
              </a:rPr>
              <a:t>Body Level Two</a:t>
            </a:r>
            <a:endParaRPr sz="2000">
              <a:solidFill>
                <a:srgbClr val="888888"/>
              </a:solidFill>
            </a:endParaRPr>
          </a:p>
          <a:p>
            <a:pPr lvl="2">
              <a:defRPr sz="1800">
                <a:solidFill>
                  <a:srgbClr val="000000"/>
                </a:solidFill>
              </a:defRPr>
            </a:pPr>
            <a:r>
              <a:rPr sz="2000">
                <a:solidFill>
                  <a:srgbClr val="888888"/>
                </a:solidFill>
              </a:rPr>
              <a:t>Body Level Three</a:t>
            </a:r>
            <a:endParaRPr sz="2000">
              <a:solidFill>
                <a:srgbClr val="888888"/>
              </a:solidFill>
            </a:endParaRPr>
          </a:p>
          <a:p>
            <a:pPr lvl="3">
              <a:defRPr sz="1800">
                <a:solidFill>
                  <a:srgbClr val="000000"/>
                </a:solidFill>
              </a:defRPr>
            </a:pPr>
            <a:r>
              <a:rPr sz="2000">
                <a:solidFill>
                  <a:srgbClr val="888888"/>
                </a:solidFill>
              </a:rPr>
              <a:t>Body Level Four</a:t>
            </a:r>
            <a:endParaRPr sz="2000">
              <a:solidFill>
                <a:srgbClr val="888888"/>
              </a:solidFill>
            </a:endParaRPr>
          </a:p>
          <a:p>
            <a:pPr lvl="4">
              <a:defRPr sz="1800">
                <a:solidFill>
                  <a:srgbClr val="000000"/>
                </a:solidFill>
              </a:defRPr>
            </a:pPr>
            <a:r>
              <a:rPr sz="2000">
                <a:solidFill>
                  <a:srgbClr val="888888"/>
                </a:solidFill>
              </a:rPr>
              <a:t>Body Level Five</a:t>
            </a:r>
          </a:p>
        </p:txBody>
      </p:sp>
      <p:sp>
        <p:nvSpPr>
          <p:cNvPr id="130" name="Shape 130"/>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Section Header">
    <p:spTree>
      <p:nvGrpSpPr>
        <p:cNvPr id="1" name=""/>
        <p:cNvGrpSpPr/>
        <p:nvPr/>
      </p:nvGrpSpPr>
      <p:grpSpPr>
        <a:xfrm>
          <a:off x="0" y="0"/>
          <a:ext cx="0" cy="0"/>
          <a:chOff x="0" y="0"/>
          <a:chExt cx="0" cy="0"/>
        </a:xfrm>
      </p:grpSpPr>
      <p:sp>
        <p:nvSpPr>
          <p:cNvPr id="14" name="Shape 14"/>
          <p:cNvSpPr/>
          <p:nvPr>
            <p:ph type="title"/>
          </p:nvPr>
        </p:nvSpPr>
        <p:spPr>
          <a:xfrm>
            <a:off x="623887" y="0"/>
            <a:ext cx="7886701" cy="4562477"/>
          </a:xfrm>
          <a:prstGeom prst="rect">
            <a:avLst/>
          </a:prstGeom>
        </p:spPr>
        <p:txBody>
          <a:bodyPr lIns="45718" tIns="45718" rIns="45718" bIns="45718" anchor="b"/>
          <a:lstStyle>
            <a:lvl1pPr algn="l" defTabSz="914400">
              <a:lnSpc>
                <a:spcPct val="90000"/>
              </a:lnSpc>
              <a:defRPr sz="6000">
                <a:latin typeface="Calibri Light"/>
                <a:ea typeface="Calibri Light"/>
                <a:cs typeface="Calibri Light"/>
                <a:sym typeface="Calibri Light"/>
              </a:defRPr>
            </a:lvl1pPr>
          </a:lstStyle>
          <a:p>
            <a:pPr lvl="0">
              <a:defRPr sz="1800"/>
            </a:pPr>
            <a:r>
              <a:rPr sz="6000"/>
              <a:t>Title Text</a:t>
            </a:r>
          </a:p>
        </p:txBody>
      </p:sp>
      <p:sp>
        <p:nvSpPr>
          <p:cNvPr id="15" name="Shape 15"/>
          <p:cNvSpPr/>
          <p:nvPr>
            <p:ph type="body" idx="1"/>
          </p:nvPr>
        </p:nvSpPr>
        <p:spPr>
          <a:xfrm>
            <a:off x="623887" y="4589464"/>
            <a:ext cx="7886701" cy="2268536"/>
          </a:xfrm>
          <a:prstGeom prst="rect">
            <a:avLst/>
          </a:prstGeom>
        </p:spPr>
        <p:txBody>
          <a:bodyPr lIns="45718" tIns="45718" rIns="45718" bIns="45718"/>
          <a:lstStyle>
            <a:lvl1pPr marL="0" indent="0" defTabSz="914400">
              <a:lnSpc>
                <a:spcPct val="90000"/>
              </a:lnSpc>
              <a:spcBef>
                <a:spcPts val="1000"/>
              </a:spcBef>
              <a:buSzTx/>
              <a:buFontTx/>
              <a:buNone/>
              <a:defRPr sz="2400"/>
            </a:lvl1pPr>
            <a:lvl2pPr marL="0" indent="0" defTabSz="914400">
              <a:lnSpc>
                <a:spcPct val="90000"/>
              </a:lnSpc>
              <a:spcBef>
                <a:spcPts val="1000"/>
              </a:spcBef>
              <a:buSzTx/>
              <a:buFontTx/>
              <a:buNone/>
              <a:defRPr sz="2400"/>
            </a:lvl2pPr>
            <a:lvl3pPr marL="0" indent="0" defTabSz="914400">
              <a:lnSpc>
                <a:spcPct val="90000"/>
              </a:lnSpc>
              <a:spcBef>
                <a:spcPts val="1000"/>
              </a:spcBef>
              <a:buSzTx/>
              <a:buFontTx/>
              <a:buNone/>
              <a:defRPr sz="2400"/>
            </a:lvl3pPr>
            <a:lvl4pPr marL="0" indent="0" defTabSz="914400">
              <a:lnSpc>
                <a:spcPct val="90000"/>
              </a:lnSpc>
              <a:spcBef>
                <a:spcPts val="1000"/>
              </a:spcBef>
              <a:buSzTx/>
              <a:buFontTx/>
              <a:buNone/>
              <a:defRPr sz="2400"/>
            </a:lvl4pPr>
            <a:lvl5pPr marL="0" indent="0" defTabSz="914400">
              <a:lnSpc>
                <a:spcPct val="90000"/>
              </a:lnSpc>
              <a:spcBef>
                <a:spcPts val="1000"/>
              </a:spcBef>
              <a:buSzTx/>
              <a:buFontTx/>
              <a:buNone/>
              <a:defRPr sz="2400"/>
            </a:lvl5pPr>
          </a:lstStyle>
          <a:p>
            <a:pPr lvl="0">
              <a:defRPr sz="1800"/>
            </a:pPr>
            <a:r>
              <a:rPr sz="2400"/>
              <a:t>Body Level One</a:t>
            </a:r>
            <a:endParaRPr sz="2400"/>
          </a:p>
          <a:p>
            <a:pPr lvl="1">
              <a:defRPr sz="1800"/>
            </a:pPr>
            <a:r>
              <a:rPr sz="2400"/>
              <a:t>Body Level Two</a:t>
            </a:r>
            <a:endParaRPr sz="2400"/>
          </a:p>
          <a:p>
            <a:pPr lvl="2">
              <a:defRPr sz="1800"/>
            </a:pPr>
            <a:r>
              <a:rPr sz="2400"/>
              <a:t>Body Level Three</a:t>
            </a:r>
            <a:endParaRPr sz="2400"/>
          </a:p>
          <a:p>
            <a:pPr lvl="3">
              <a:defRPr sz="1800"/>
            </a:pPr>
            <a:r>
              <a:rPr sz="2400"/>
              <a:t>Body Level Four</a:t>
            </a:r>
            <a:endParaRPr sz="2400"/>
          </a:p>
          <a:p>
            <a:pPr lvl="4">
              <a:defRPr sz="1800"/>
            </a:pPr>
            <a:r>
              <a:rPr sz="2400"/>
              <a:t>Body Level Five</a:t>
            </a:r>
          </a:p>
        </p:txBody>
      </p:sp>
      <p:sp>
        <p:nvSpPr>
          <p:cNvPr id="16" name="Shape 16"/>
          <p:cNvSpPr/>
          <p:nvPr>
            <p:ph type="sldNum" sz="quarter" idx="2"/>
          </p:nvPr>
        </p:nvSpPr>
        <p:spPr>
          <a:xfrm>
            <a:off x="6457950" y="6404294"/>
            <a:ext cx="20574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132" name="Shape 132"/>
          <p:cNvSpPr/>
          <p:nvPr>
            <p:ph type="title"/>
          </p:nvPr>
        </p:nvSpPr>
        <p:spPr>
          <a:prstGeom prst="rect">
            <a:avLst/>
          </a:prstGeom>
        </p:spPr>
        <p:txBody>
          <a:bodyPr/>
          <a:lstStyle/>
          <a:p>
            <a:pPr lvl="0">
              <a:defRPr sz="1800"/>
            </a:pPr>
            <a:r>
              <a:rPr sz="4400"/>
              <a:t>Title Text</a:t>
            </a:r>
          </a:p>
        </p:txBody>
      </p:sp>
      <p:sp>
        <p:nvSpPr>
          <p:cNvPr id="133" name="Shape 133"/>
          <p:cNvSpPr/>
          <p:nvPr>
            <p:ph type="body" idx="1"/>
          </p:nvPr>
        </p:nvSpPr>
        <p:spPr>
          <a:xfrm>
            <a:off x="457200" y="1600202"/>
            <a:ext cx="4038600" cy="5257799"/>
          </a:xfrm>
          <a:prstGeom prst="rect">
            <a:avLst/>
          </a:prstGeom>
        </p:spPr>
        <p:txBody>
          <a:bodyPr/>
          <a:lstStyle>
            <a:lvl1pPr>
              <a:spcBef>
                <a:spcPts val="600"/>
              </a:spcBef>
              <a:defRPr sz="2800"/>
            </a:lvl1pPr>
            <a:lvl2pPr marL="790439" indent="-333317">
              <a:spcBef>
                <a:spcPts val="600"/>
              </a:spcBef>
              <a:defRPr sz="2800"/>
            </a:lvl2pPr>
            <a:lvl3pPr marL="1234232" indent="-319985">
              <a:spcBef>
                <a:spcPts val="600"/>
              </a:spcBef>
              <a:defRPr sz="2800"/>
            </a:lvl3pPr>
            <a:lvl4pPr marL="1726908" indent="-355540">
              <a:spcBef>
                <a:spcPts val="600"/>
              </a:spcBef>
              <a:defRPr sz="2800"/>
            </a:lvl4pPr>
            <a:lvl5pPr marL="2184031" indent="-355539">
              <a:spcBef>
                <a:spcPts val="600"/>
              </a:spcBef>
              <a:defRPr sz="2800"/>
            </a:lvl5pPr>
          </a:lstStyle>
          <a:p>
            <a:pPr lvl="0">
              <a:defRPr sz="1800"/>
            </a:pPr>
            <a:r>
              <a:rPr sz="2800"/>
              <a:t>Body Level One</a:t>
            </a:r>
            <a:endParaRPr sz="2800"/>
          </a:p>
          <a:p>
            <a:pPr lvl="1">
              <a:defRPr sz="1800"/>
            </a:pPr>
            <a:r>
              <a:rPr sz="2800"/>
              <a:t>Body Level Two</a:t>
            </a:r>
            <a:endParaRPr sz="2800"/>
          </a:p>
          <a:p>
            <a:pPr lvl="2">
              <a:defRPr sz="1800"/>
            </a:pPr>
            <a:r>
              <a:rPr sz="2800"/>
              <a:t>Body Level Three</a:t>
            </a:r>
            <a:endParaRPr sz="2800"/>
          </a:p>
          <a:p>
            <a:pPr lvl="3">
              <a:defRPr sz="1800"/>
            </a:pPr>
            <a:r>
              <a:rPr sz="2800"/>
              <a:t>Body Level Four</a:t>
            </a:r>
            <a:endParaRPr sz="2800"/>
          </a:p>
          <a:p>
            <a:pPr lvl="4">
              <a:defRPr sz="1800"/>
            </a:pPr>
            <a:r>
              <a:rPr sz="2800"/>
              <a:t>Body Level Five</a:t>
            </a:r>
          </a:p>
        </p:txBody>
      </p:sp>
      <p:sp>
        <p:nvSpPr>
          <p:cNvPr id="134" name="Shape 134"/>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type="tx" showMasterSp="1" showMasterPhAnim="1">
  <p:cSld name="Comparison">
    <p:spTree>
      <p:nvGrpSpPr>
        <p:cNvPr id="1" name=""/>
        <p:cNvGrpSpPr/>
        <p:nvPr/>
      </p:nvGrpSpPr>
      <p:grpSpPr>
        <a:xfrm>
          <a:off x="0" y="0"/>
          <a:ext cx="0" cy="0"/>
          <a:chOff x="0" y="0"/>
          <a:chExt cx="0" cy="0"/>
        </a:xfrm>
      </p:grpSpPr>
      <p:sp>
        <p:nvSpPr>
          <p:cNvPr id="136" name="Shape 136"/>
          <p:cNvSpPr/>
          <p:nvPr>
            <p:ph type="title"/>
          </p:nvPr>
        </p:nvSpPr>
        <p:spPr>
          <a:xfrm>
            <a:off x="457200" y="256811"/>
            <a:ext cx="8229600" cy="1178657"/>
          </a:xfrm>
          <a:prstGeom prst="rect">
            <a:avLst/>
          </a:prstGeom>
        </p:spPr>
        <p:txBody>
          <a:bodyPr/>
          <a:lstStyle/>
          <a:p>
            <a:pPr lvl="0">
              <a:defRPr sz="1800"/>
            </a:pPr>
            <a:r>
              <a:rPr sz="4400"/>
              <a:t>Title Text</a:t>
            </a:r>
          </a:p>
        </p:txBody>
      </p:sp>
      <p:sp>
        <p:nvSpPr>
          <p:cNvPr id="137" name="Shape 137"/>
          <p:cNvSpPr/>
          <p:nvPr>
            <p:ph type="body" idx="1"/>
          </p:nvPr>
        </p:nvSpPr>
        <p:spPr>
          <a:xfrm>
            <a:off x="457200" y="1435467"/>
            <a:ext cx="4040188" cy="739412"/>
          </a:xfrm>
          <a:prstGeom prst="rect">
            <a:avLst/>
          </a:prstGeom>
        </p:spPr>
        <p:txBody>
          <a:bodyPr anchor="b"/>
          <a:lstStyle>
            <a:lvl1pPr marL="0" indent="0">
              <a:spcBef>
                <a:spcPts val="500"/>
              </a:spcBef>
              <a:buSzTx/>
              <a:buFontTx/>
              <a:buNone/>
              <a:defRPr b="1" sz="2400"/>
            </a:lvl1pPr>
            <a:lvl2pPr marL="0" indent="0">
              <a:spcBef>
                <a:spcPts val="500"/>
              </a:spcBef>
              <a:buSzTx/>
              <a:buFontTx/>
              <a:buNone/>
              <a:defRPr b="1" sz="2400"/>
            </a:lvl2pPr>
            <a:lvl3pPr marL="0" indent="0">
              <a:spcBef>
                <a:spcPts val="500"/>
              </a:spcBef>
              <a:buSzTx/>
              <a:buFontTx/>
              <a:buNone/>
              <a:defRPr b="1" sz="2400"/>
            </a:lvl3pPr>
            <a:lvl4pPr marL="0" indent="0">
              <a:spcBef>
                <a:spcPts val="500"/>
              </a:spcBef>
              <a:buSzTx/>
              <a:buFontTx/>
              <a:buNone/>
              <a:defRPr b="1" sz="2400"/>
            </a:lvl4pPr>
            <a:lvl5pPr marL="0" indent="0">
              <a:spcBef>
                <a:spcPts val="500"/>
              </a:spcBef>
              <a:buSzTx/>
              <a:buFontTx/>
              <a:buNone/>
              <a:defRPr b="1" sz="2400"/>
            </a:lvl5pPr>
          </a:lstStyle>
          <a:p>
            <a:pPr lvl="0">
              <a:defRPr b="0" sz="1800"/>
            </a:pPr>
            <a:r>
              <a:rPr b="1" sz="2400"/>
              <a:t>Body Level One</a:t>
            </a:r>
            <a:endParaRPr b="1" sz="2400"/>
          </a:p>
          <a:p>
            <a:pPr lvl="1">
              <a:defRPr b="0" sz="1800"/>
            </a:pPr>
            <a:r>
              <a:rPr b="1" sz="2400"/>
              <a:t>Body Level Two</a:t>
            </a:r>
            <a:endParaRPr b="1" sz="2400"/>
          </a:p>
          <a:p>
            <a:pPr lvl="2">
              <a:defRPr b="0" sz="1800"/>
            </a:pPr>
            <a:r>
              <a:rPr b="1" sz="2400"/>
              <a:t>Body Level Three</a:t>
            </a:r>
            <a:endParaRPr b="1" sz="2400"/>
          </a:p>
          <a:p>
            <a:pPr lvl="3">
              <a:defRPr b="0" sz="1800"/>
            </a:pPr>
            <a:r>
              <a:rPr b="1" sz="2400"/>
              <a:t>Body Level Four</a:t>
            </a:r>
            <a:endParaRPr b="1" sz="2400"/>
          </a:p>
          <a:p>
            <a:pPr lvl="4">
              <a:defRPr b="0" sz="1800"/>
            </a:pPr>
            <a:r>
              <a:rPr b="1" sz="2400"/>
              <a:t>Body Level Five</a:t>
            </a:r>
          </a:p>
        </p:txBody>
      </p:sp>
      <p:sp>
        <p:nvSpPr>
          <p:cNvPr id="138" name="Shape 138"/>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140" name="Shape 140"/>
          <p:cNvSpPr/>
          <p:nvPr>
            <p:ph type="title"/>
          </p:nvPr>
        </p:nvSpPr>
        <p:spPr>
          <a:xfrm>
            <a:off x="457200" y="0"/>
            <a:ext cx="8229600" cy="1692281"/>
          </a:xfrm>
          <a:prstGeom prst="rect">
            <a:avLst/>
          </a:prstGeom>
        </p:spPr>
        <p:txBody>
          <a:bodyPr/>
          <a:lstStyle/>
          <a:p>
            <a:pPr lvl="0">
              <a:defRPr sz="1800"/>
            </a:pPr>
            <a:r>
              <a:rPr sz="4400"/>
              <a:t>Title Text</a:t>
            </a:r>
          </a:p>
        </p:txBody>
      </p:sp>
      <p:sp>
        <p:nvSpPr>
          <p:cNvPr id="141" name="Shape 141"/>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43" name="Shape 143"/>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type="tx" showMasterSp="1" showMasterPhAnim="1">
  <p:cSld name="Content with Caption">
    <p:spTree>
      <p:nvGrpSpPr>
        <p:cNvPr id="1" name=""/>
        <p:cNvGrpSpPr/>
        <p:nvPr/>
      </p:nvGrpSpPr>
      <p:grpSpPr>
        <a:xfrm>
          <a:off x="0" y="0"/>
          <a:ext cx="0" cy="0"/>
          <a:chOff x="0" y="0"/>
          <a:chExt cx="0" cy="0"/>
        </a:xfrm>
      </p:grpSpPr>
      <p:sp>
        <p:nvSpPr>
          <p:cNvPr id="145" name="Shape 145"/>
          <p:cNvSpPr/>
          <p:nvPr>
            <p:ph type="title"/>
          </p:nvPr>
        </p:nvSpPr>
        <p:spPr>
          <a:xfrm>
            <a:off x="457200" y="0"/>
            <a:ext cx="3008315" cy="1435100"/>
          </a:xfrm>
          <a:prstGeom prst="rect">
            <a:avLst/>
          </a:prstGeom>
        </p:spPr>
        <p:txBody>
          <a:bodyPr anchor="b"/>
          <a:lstStyle>
            <a:lvl1pPr algn="l">
              <a:defRPr b="1" sz="2000"/>
            </a:lvl1pPr>
          </a:lstStyle>
          <a:p>
            <a:pPr lvl="0">
              <a:defRPr b="0" sz="1800"/>
            </a:pPr>
            <a:r>
              <a:rPr b="1" sz="2000"/>
              <a:t>Title Text</a:t>
            </a:r>
          </a:p>
        </p:txBody>
      </p:sp>
      <p:sp>
        <p:nvSpPr>
          <p:cNvPr id="146" name="Shape 146"/>
          <p:cNvSpPr/>
          <p:nvPr>
            <p:ph type="body" idx="1"/>
          </p:nvPr>
        </p:nvSpPr>
        <p:spPr>
          <a:xfrm>
            <a:off x="3575051" y="273052"/>
            <a:ext cx="5111752" cy="6584950"/>
          </a:xfrm>
          <a:prstGeom prst="rect">
            <a:avLst/>
          </a:prstGeom>
        </p:spPr>
        <p:txBody>
          <a:body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
        <p:nvSpPr>
          <p:cNvPr id="147" name="Shape 147"/>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type="tx" showMasterSp="1" showMasterPhAnim="1">
  <p:cSld name="Picture with Caption">
    <p:spTree>
      <p:nvGrpSpPr>
        <p:cNvPr id="1" name=""/>
        <p:cNvGrpSpPr/>
        <p:nvPr/>
      </p:nvGrpSpPr>
      <p:grpSpPr>
        <a:xfrm>
          <a:off x="0" y="0"/>
          <a:ext cx="0" cy="0"/>
          <a:chOff x="0" y="0"/>
          <a:chExt cx="0" cy="0"/>
        </a:xfrm>
      </p:grpSpPr>
      <p:sp>
        <p:nvSpPr>
          <p:cNvPr id="149" name="Shape 149"/>
          <p:cNvSpPr/>
          <p:nvPr>
            <p:ph type="title"/>
          </p:nvPr>
        </p:nvSpPr>
        <p:spPr>
          <a:xfrm>
            <a:off x="1792288" y="4800600"/>
            <a:ext cx="5486402" cy="566738"/>
          </a:xfrm>
          <a:prstGeom prst="rect">
            <a:avLst/>
          </a:prstGeom>
        </p:spPr>
        <p:txBody>
          <a:bodyPr anchor="b"/>
          <a:lstStyle>
            <a:lvl1pPr algn="l">
              <a:defRPr b="1" sz="2000"/>
            </a:lvl1pPr>
          </a:lstStyle>
          <a:p>
            <a:pPr lvl="0">
              <a:defRPr b="0" sz="1800"/>
            </a:pPr>
            <a:r>
              <a:rPr b="1" sz="2000"/>
              <a:t>Title Text</a:t>
            </a:r>
          </a:p>
        </p:txBody>
      </p:sp>
      <p:sp>
        <p:nvSpPr>
          <p:cNvPr id="150" name="Shape 150"/>
          <p:cNvSpPr/>
          <p:nvPr>
            <p:ph type="body" idx="1"/>
          </p:nvPr>
        </p:nvSpPr>
        <p:spPr>
          <a:xfrm>
            <a:off x="1792288" y="5367337"/>
            <a:ext cx="5486402" cy="804864"/>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pPr lvl="0">
              <a:defRPr sz="1800"/>
            </a:pPr>
            <a:r>
              <a:rPr sz="1400"/>
              <a:t>Body Level One</a:t>
            </a:r>
            <a:endParaRPr sz="1400"/>
          </a:p>
          <a:p>
            <a:pPr lvl="1">
              <a:defRPr sz="1800"/>
            </a:pPr>
            <a:r>
              <a:rPr sz="1400"/>
              <a:t>Body Level Two</a:t>
            </a:r>
            <a:endParaRPr sz="1400"/>
          </a:p>
          <a:p>
            <a:pPr lvl="2">
              <a:defRPr sz="1800"/>
            </a:pPr>
            <a:r>
              <a:rPr sz="1400"/>
              <a:t>Body Level Three</a:t>
            </a:r>
            <a:endParaRPr sz="1400"/>
          </a:p>
          <a:p>
            <a:pPr lvl="3">
              <a:defRPr sz="1800"/>
            </a:pPr>
            <a:r>
              <a:rPr sz="1400"/>
              <a:t>Body Level Four</a:t>
            </a:r>
            <a:endParaRPr sz="1400"/>
          </a:p>
          <a:p>
            <a:pPr lvl="4">
              <a:defRPr sz="1800"/>
            </a:pPr>
            <a:r>
              <a:rPr sz="1400"/>
              <a:t>Body Level Five</a:t>
            </a:r>
          </a:p>
        </p:txBody>
      </p:sp>
      <p:sp>
        <p:nvSpPr>
          <p:cNvPr id="151" name="Shape 151"/>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type="tx" showMasterSp="1" showMasterPhAnim="1">
  <p:cSld name="Title and Vertical Text">
    <p:spTree>
      <p:nvGrpSpPr>
        <p:cNvPr id="1" name=""/>
        <p:cNvGrpSpPr/>
        <p:nvPr/>
      </p:nvGrpSpPr>
      <p:grpSpPr>
        <a:xfrm>
          <a:off x="0" y="0"/>
          <a:ext cx="0" cy="0"/>
          <a:chOff x="0" y="0"/>
          <a:chExt cx="0" cy="0"/>
        </a:xfrm>
      </p:grpSpPr>
      <p:sp>
        <p:nvSpPr>
          <p:cNvPr id="153" name="Shape 153"/>
          <p:cNvSpPr/>
          <p:nvPr>
            <p:ph type="title"/>
          </p:nvPr>
        </p:nvSpPr>
        <p:spPr>
          <a:prstGeom prst="rect">
            <a:avLst/>
          </a:prstGeom>
        </p:spPr>
        <p:txBody>
          <a:bodyPr/>
          <a:lstStyle/>
          <a:p>
            <a:pPr lvl="0">
              <a:defRPr sz="1800"/>
            </a:pPr>
            <a:r>
              <a:rPr sz="4400"/>
              <a:t>Title Text</a:t>
            </a:r>
          </a:p>
        </p:txBody>
      </p:sp>
      <p:sp>
        <p:nvSpPr>
          <p:cNvPr id="154" name="Shape 154"/>
          <p:cNvSpPr/>
          <p:nvPr>
            <p:ph type="body" idx="1"/>
          </p:nvPr>
        </p:nvSpPr>
        <p:spPr>
          <a:prstGeom prst="rect">
            <a:avLst/>
          </a:prstGeom>
        </p:spPr>
        <p:txBody>
          <a:body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
        <p:nvSpPr>
          <p:cNvPr id="155" name="Shape 155"/>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type="tx" showMasterSp="1" showMasterPhAnim="1">
  <p:cSld name="Vertical Title and Text">
    <p:spTree>
      <p:nvGrpSpPr>
        <p:cNvPr id="1" name=""/>
        <p:cNvGrpSpPr/>
        <p:nvPr/>
      </p:nvGrpSpPr>
      <p:grpSpPr>
        <a:xfrm>
          <a:off x="0" y="0"/>
          <a:ext cx="0" cy="0"/>
          <a:chOff x="0" y="0"/>
          <a:chExt cx="0" cy="0"/>
        </a:xfrm>
      </p:grpSpPr>
      <p:sp>
        <p:nvSpPr>
          <p:cNvPr id="157" name="Shape 157"/>
          <p:cNvSpPr/>
          <p:nvPr>
            <p:ph type="title"/>
          </p:nvPr>
        </p:nvSpPr>
        <p:spPr>
          <a:xfrm>
            <a:off x="6629402" y="0"/>
            <a:ext cx="2057402" cy="6400802"/>
          </a:xfrm>
          <a:prstGeom prst="rect">
            <a:avLst/>
          </a:prstGeom>
        </p:spPr>
        <p:txBody>
          <a:bodyPr/>
          <a:lstStyle/>
          <a:p>
            <a:pPr lvl="0">
              <a:defRPr sz="1800"/>
            </a:pPr>
            <a:r>
              <a:rPr sz="4400"/>
              <a:t>Title Text</a:t>
            </a:r>
          </a:p>
        </p:txBody>
      </p:sp>
      <p:sp>
        <p:nvSpPr>
          <p:cNvPr id="158" name="Shape 158"/>
          <p:cNvSpPr/>
          <p:nvPr>
            <p:ph type="body" idx="1"/>
          </p:nvPr>
        </p:nvSpPr>
        <p:spPr>
          <a:xfrm>
            <a:off x="457200" y="274638"/>
            <a:ext cx="6019800" cy="6583364"/>
          </a:xfrm>
          <a:prstGeom prst="rect">
            <a:avLst/>
          </a:prstGeom>
        </p:spPr>
        <p:txBody>
          <a:body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
        <p:nvSpPr>
          <p:cNvPr id="159" name="Shape 159"/>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61" name="Shape 161"/>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163" name="Shape 163"/>
          <p:cNvSpPr/>
          <p:nvPr>
            <p:ph type="title"/>
          </p:nvPr>
        </p:nvSpPr>
        <p:spPr>
          <a:prstGeom prst="rect">
            <a:avLst/>
          </a:prstGeom>
        </p:spPr>
        <p:txBody>
          <a:bodyPr/>
          <a:lstStyle/>
          <a:p>
            <a:pPr lvl="0">
              <a:defRPr sz="1800"/>
            </a:pPr>
            <a:r>
              <a:rPr sz="4400"/>
              <a:t>Title Text</a:t>
            </a:r>
          </a:p>
        </p:txBody>
      </p:sp>
      <p:sp>
        <p:nvSpPr>
          <p:cNvPr id="164" name="Shape 164"/>
          <p:cNvSpPr/>
          <p:nvPr>
            <p:ph type="body" idx="1"/>
          </p:nvPr>
        </p:nvSpPr>
        <p:spPr>
          <a:prstGeom prst="rect">
            <a:avLst/>
          </a:prstGeom>
        </p:spPr>
        <p:txBody>
          <a:body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
        <p:nvSpPr>
          <p:cNvPr id="165" name="Shape 165"/>
          <p:cNvSpPr/>
          <p:nvPr>
            <p:ph type="sldNum" sz="quarter" idx="2"/>
          </p:nvPr>
        </p:nvSpPr>
        <p:spPr>
          <a:prstGeom prst="rect">
            <a:avLst/>
          </a:prstGeom>
        </p:spPr>
        <p:txBody>
          <a:bodyPr/>
          <a:lstStyle>
            <a:lvl1pPr>
              <a:defRPr>
                <a:solidFill>
                  <a:srgbClr val="000000"/>
                </a:solidFill>
              </a:defRPr>
            </a:lvl1pPr>
          </a:lstStyle>
          <a:p>
            <a:pPr lvl="0"/>
            <a:fld id="{86CB4B4D-7CA3-9044-876B-883B54F8677D}" type="slidenum"/>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18" name="Shape 18"/>
          <p:cNvSpPr/>
          <p:nvPr>
            <p:ph type="title"/>
          </p:nvPr>
        </p:nvSpPr>
        <p:spPr>
          <a:xfrm>
            <a:off x="628650" y="230189"/>
            <a:ext cx="7886700" cy="1595436"/>
          </a:xfrm>
          <a:prstGeom prst="rect">
            <a:avLst/>
          </a:prstGeom>
        </p:spPr>
        <p:txBody>
          <a:bodyPr lIns="45718" tIns="45718" rIns="45718" bIns="45718"/>
          <a:lstStyle>
            <a:lvl1pPr algn="l" defTabSz="914400">
              <a:lnSpc>
                <a:spcPct val="90000"/>
              </a:lnSpc>
              <a:defRPr>
                <a:latin typeface="Calibri Light"/>
                <a:ea typeface="Calibri Light"/>
                <a:cs typeface="Calibri Light"/>
                <a:sym typeface="Calibri Light"/>
              </a:defRPr>
            </a:lvl1pPr>
          </a:lstStyle>
          <a:p>
            <a:pPr lvl="0">
              <a:defRPr sz="1800"/>
            </a:pPr>
            <a:r>
              <a:rPr sz="4400"/>
              <a:t>Title Text</a:t>
            </a:r>
          </a:p>
        </p:txBody>
      </p:sp>
      <p:sp>
        <p:nvSpPr>
          <p:cNvPr id="19" name="Shape 19"/>
          <p:cNvSpPr/>
          <p:nvPr>
            <p:ph type="body" idx="1"/>
          </p:nvPr>
        </p:nvSpPr>
        <p:spPr>
          <a:xfrm>
            <a:off x="628650" y="1825625"/>
            <a:ext cx="3886200" cy="5032375"/>
          </a:xfrm>
          <a:prstGeom prst="rect">
            <a:avLst/>
          </a:prstGeom>
        </p:spPr>
        <p:txBody>
          <a:bodyPr lIns="45718" tIns="45718" rIns="45718" bIns="45718"/>
          <a:lstStyle>
            <a:lvl1pPr marL="228600" indent="-228600" defTabSz="914400">
              <a:lnSpc>
                <a:spcPct val="90000"/>
              </a:lnSpc>
              <a:spcBef>
                <a:spcPts val="1000"/>
              </a:spcBef>
              <a:defRPr sz="2800"/>
            </a:lvl1pPr>
            <a:lvl2pPr marL="723900" indent="-266700" defTabSz="914400">
              <a:lnSpc>
                <a:spcPct val="90000"/>
              </a:lnSpc>
              <a:spcBef>
                <a:spcPts val="1000"/>
              </a:spcBef>
              <a:buChar char="•"/>
              <a:defRPr sz="2800"/>
            </a:lvl2pPr>
            <a:lvl3pPr marL="1234438" indent="-320038" defTabSz="914400">
              <a:lnSpc>
                <a:spcPct val="90000"/>
              </a:lnSpc>
              <a:spcBef>
                <a:spcPts val="1000"/>
              </a:spcBef>
              <a:defRPr sz="2800"/>
            </a:lvl3pPr>
            <a:lvl4pPr marL="1727200" indent="-355600" defTabSz="914400">
              <a:lnSpc>
                <a:spcPct val="90000"/>
              </a:lnSpc>
              <a:spcBef>
                <a:spcPts val="1000"/>
              </a:spcBef>
              <a:buChar char="•"/>
              <a:defRPr sz="2800"/>
            </a:lvl4pPr>
            <a:lvl5pPr marL="2184400" indent="-355600" defTabSz="914400">
              <a:lnSpc>
                <a:spcPct val="90000"/>
              </a:lnSpc>
              <a:spcBef>
                <a:spcPts val="1000"/>
              </a:spcBef>
              <a:buChar char="•"/>
              <a:defRPr sz="2800"/>
            </a:lvl5pPr>
          </a:lstStyle>
          <a:p>
            <a:pPr lvl="0">
              <a:defRPr sz="1800"/>
            </a:pPr>
            <a:r>
              <a:rPr sz="2800"/>
              <a:t>Body Level One</a:t>
            </a:r>
            <a:endParaRPr sz="2800"/>
          </a:p>
          <a:p>
            <a:pPr lvl="1">
              <a:defRPr sz="1800"/>
            </a:pPr>
            <a:r>
              <a:rPr sz="2800"/>
              <a:t>Body Level Two</a:t>
            </a:r>
            <a:endParaRPr sz="2800"/>
          </a:p>
          <a:p>
            <a:pPr lvl="2">
              <a:defRPr sz="1800"/>
            </a:pPr>
            <a:r>
              <a:rPr sz="2800"/>
              <a:t>Body Level Three</a:t>
            </a:r>
            <a:endParaRPr sz="2800"/>
          </a:p>
          <a:p>
            <a:pPr lvl="3">
              <a:defRPr sz="1800"/>
            </a:pPr>
            <a:r>
              <a:rPr sz="2800"/>
              <a:t>Body Level Four</a:t>
            </a:r>
            <a:endParaRPr sz="2800"/>
          </a:p>
          <a:p>
            <a:pPr lvl="4">
              <a:defRPr sz="1800"/>
            </a:pPr>
            <a:r>
              <a:rPr sz="2800"/>
              <a:t>Body Level Five</a:t>
            </a:r>
          </a:p>
        </p:txBody>
      </p:sp>
      <p:sp>
        <p:nvSpPr>
          <p:cNvPr id="20" name="Shape 20"/>
          <p:cNvSpPr/>
          <p:nvPr>
            <p:ph type="sldNum" sz="quarter" idx="2"/>
          </p:nvPr>
        </p:nvSpPr>
        <p:spPr>
          <a:xfrm>
            <a:off x="6457950" y="6404294"/>
            <a:ext cx="20574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type="tx" showMasterSp="1" showMasterPhAnim="1">
  <p:cSld name="Title Slide">
    <p:spTree>
      <p:nvGrpSpPr>
        <p:cNvPr id="1" name=""/>
        <p:cNvGrpSpPr/>
        <p:nvPr/>
      </p:nvGrpSpPr>
      <p:grpSpPr>
        <a:xfrm>
          <a:off x="0" y="0"/>
          <a:ext cx="0" cy="0"/>
          <a:chOff x="0" y="0"/>
          <a:chExt cx="0" cy="0"/>
        </a:xfrm>
      </p:grpSpPr>
      <p:sp>
        <p:nvSpPr>
          <p:cNvPr id="167" name="Shape 167"/>
          <p:cNvSpPr/>
          <p:nvPr>
            <p:ph type="title"/>
          </p:nvPr>
        </p:nvSpPr>
        <p:spPr>
          <a:xfrm>
            <a:off x="685800" y="1844675"/>
            <a:ext cx="7772400" cy="2041525"/>
          </a:xfrm>
          <a:prstGeom prst="rect">
            <a:avLst/>
          </a:prstGeom>
        </p:spPr>
        <p:txBody>
          <a:bodyPr lIns="45718" tIns="45718" rIns="45718" bIns="45718"/>
          <a:lstStyle>
            <a:lvl1pPr defTabSz="914400"/>
          </a:lstStyle>
          <a:p>
            <a:pPr lvl="0">
              <a:defRPr sz="1800"/>
            </a:pPr>
            <a:r>
              <a:rPr sz="4400"/>
              <a:t>Title Text</a:t>
            </a:r>
          </a:p>
        </p:txBody>
      </p:sp>
      <p:sp>
        <p:nvSpPr>
          <p:cNvPr id="168" name="Shape 168"/>
          <p:cNvSpPr/>
          <p:nvPr>
            <p:ph type="body" idx="1"/>
          </p:nvPr>
        </p:nvSpPr>
        <p:spPr>
          <a:xfrm>
            <a:off x="1371600" y="3886200"/>
            <a:ext cx="6400800" cy="2971800"/>
          </a:xfrm>
          <a:prstGeom prst="rect">
            <a:avLst/>
          </a:prstGeom>
        </p:spPr>
        <p:txBody>
          <a:bodyPr lIns="45718" tIns="45718" rIns="45718" bIns="45718"/>
          <a:lstStyle>
            <a:lvl1pPr marL="0" indent="0" algn="ctr" defTabSz="914400">
              <a:buSzTx/>
              <a:buFontTx/>
              <a:buNone/>
              <a:defRPr>
                <a:solidFill>
                  <a:srgbClr val="888888"/>
                </a:solidFill>
              </a:defRPr>
            </a:lvl1pPr>
            <a:lvl2pPr marL="0" indent="0" algn="ctr" defTabSz="914400">
              <a:buSzTx/>
              <a:buFontTx/>
              <a:buNone/>
              <a:defRPr>
                <a:solidFill>
                  <a:srgbClr val="888888"/>
                </a:solidFill>
              </a:defRPr>
            </a:lvl2pPr>
            <a:lvl3pPr marL="0" indent="0" algn="ctr" defTabSz="914400">
              <a:buSzTx/>
              <a:buFontTx/>
              <a:buNone/>
              <a:defRPr>
                <a:solidFill>
                  <a:srgbClr val="888888"/>
                </a:solidFill>
              </a:defRPr>
            </a:lvl3pPr>
            <a:lvl4pPr marL="0" indent="0" algn="ctr" defTabSz="914400">
              <a:buSzTx/>
              <a:buFontTx/>
              <a:buNone/>
              <a:defRPr>
                <a:solidFill>
                  <a:srgbClr val="888888"/>
                </a:solidFill>
              </a:defRPr>
            </a:lvl4pPr>
            <a:lvl5pPr marL="0" indent="0" algn="ctr" defTabSz="914400">
              <a:buSzTx/>
              <a:buFontTx/>
              <a:buNone/>
              <a:defRPr>
                <a:solidFill>
                  <a:srgbClr val="888888"/>
                </a:solidFill>
              </a:defRPr>
            </a:lvl5pPr>
          </a:lstStyle>
          <a:p>
            <a:pPr lvl="0">
              <a:defRPr sz="1800">
                <a:solidFill>
                  <a:srgbClr val="000000"/>
                </a:solidFill>
              </a:defRPr>
            </a:pPr>
            <a:r>
              <a:rPr sz="3200">
                <a:solidFill>
                  <a:srgbClr val="888888"/>
                </a:solidFill>
              </a:rPr>
              <a:t>Body Level One</a:t>
            </a:r>
            <a:endParaRPr sz="3200">
              <a:solidFill>
                <a:srgbClr val="888888"/>
              </a:solidFill>
            </a:endParaRPr>
          </a:p>
          <a:p>
            <a:pPr lvl="1">
              <a:defRPr sz="1800">
                <a:solidFill>
                  <a:srgbClr val="000000"/>
                </a:solidFill>
              </a:defRPr>
            </a:pPr>
            <a:r>
              <a:rPr sz="3200">
                <a:solidFill>
                  <a:srgbClr val="888888"/>
                </a:solidFill>
              </a:rPr>
              <a:t>Body Level Two</a:t>
            </a:r>
            <a:endParaRPr sz="3200">
              <a:solidFill>
                <a:srgbClr val="888888"/>
              </a:solidFill>
            </a:endParaRPr>
          </a:p>
          <a:p>
            <a:pPr lvl="2">
              <a:defRPr sz="1800">
                <a:solidFill>
                  <a:srgbClr val="000000"/>
                </a:solidFill>
              </a:defRPr>
            </a:pPr>
            <a:r>
              <a:rPr sz="3200">
                <a:solidFill>
                  <a:srgbClr val="888888"/>
                </a:solidFill>
              </a:rPr>
              <a:t>Body Level Three</a:t>
            </a:r>
            <a:endParaRPr sz="3200">
              <a:solidFill>
                <a:srgbClr val="888888"/>
              </a:solidFill>
            </a:endParaRPr>
          </a:p>
          <a:p>
            <a:pPr lvl="3">
              <a:defRPr sz="1800">
                <a:solidFill>
                  <a:srgbClr val="000000"/>
                </a:solidFill>
              </a:defRPr>
            </a:pPr>
            <a:r>
              <a:rPr sz="3200">
                <a:solidFill>
                  <a:srgbClr val="888888"/>
                </a:solidFill>
              </a:rPr>
              <a:t>Body Level Four</a:t>
            </a:r>
            <a:endParaRPr sz="3200">
              <a:solidFill>
                <a:srgbClr val="888888"/>
              </a:solidFill>
            </a:endParaRPr>
          </a:p>
          <a:p>
            <a:pPr lvl="4">
              <a:defRPr sz="1800">
                <a:solidFill>
                  <a:srgbClr val="000000"/>
                </a:solidFill>
              </a:defRPr>
            </a:pPr>
            <a:r>
              <a:rPr sz="3200">
                <a:solidFill>
                  <a:srgbClr val="888888"/>
                </a:solidFill>
              </a:rPr>
              <a:t>Body Level Five</a:t>
            </a:r>
          </a:p>
        </p:txBody>
      </p:sp>
      <p:sp>
        <p:nvSpPr>
          <p:cNvPr id="169" name="Shape 169"/>
          <p:cNvSpPr/>
          <p:nvPr>
            <p:ph type="sldNum" sz="quarter" idx="2"/>
          </p:nvPr>
        </p:nvSpPr>
        <p:spPr>
          <a:xfrm>
            <a:off x="6553200" y="6404291"/>
            <a:ext cx="21336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171" name="Shape 171"/>
          <p:cNvSpPr/>
          <p:nvPr>
            <p:ph type="title"/>
          </p:nvPr>
        </p:nvSpPr>
        <p:spPr>
          <a:xfrm>
            <a:off x="457200" y="92075"/>
            <a:ext cx="8229600" cy="1508126"/>
          </a:xfrm>
          <a:prstGeom prst="rect">
            <a:avLst/>
          </a:prstGeom>
        </p:spPr>
        <p:txBody>
          <a:bodyPr lIns="45718" tIns="45718" rIns="45718" bIns="45718"/>
          <a:lstStyle>
            <a:lvl1pPr defTabSz="914400"/>
          </a:lstStyle>
          <a:p>
            <a:pPr lvl="0">
              <a:defRPr sz="1800"/>
            </a:pPr>
            <a:r>
              <a:rPr sz="4400"/>
              <a:t>Title Text</a:t>
            </a:r>
          </a:p>
        </p:txBody>
      </p:sp>
      <p:sp>
        <p:nvSpPr>
          <p:cNvPr id="172" name="Shape 172"/>
          <p:cNvSpPr/>
          <p:nvPr>
            <p:ph type="body" idx="1"/>
          </p:nvPr>
        </p:nvSpPr>
        <p:spPr>
          <a:xfrm>
            <a:off x="457200" y="1600200"/>
            <a:ext cx="8229600" cy="5257800"/>
          </a:xfrm>
          <a:prstGeom prst="rect">
            <a:avLst/>
          </a:prstGeom>
        </p:spPr>
        <p:txBody>
          <a:bodyPr lIns="45718" tIns="45718" rIns="45718" bIns="45718"/>
          <a:lstStyle>
            <a:lvl1pPr marL="342900" indent="-342900" defTabSz="914400"/>
            <a:lvl2pPr marL="783771" indent="-326571" defTabSz="914400"/>
            <a:lvl3pPr marL="1219200" indent="-304800" defTabSz="914400"/>
            <a:lvl4pPr marL="1737360" indent="-365760" defTabSz="914400"/>
            <a:lvl5pPr marL="2194560" indent="-365760" defTabSz="914400"/>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
        <p:nvSpPr>
          <p:cNvPr id="173" name="Shape 173"/>
          <p:cNvSpPr/>
          <p:nvPr>
            <p:ph type="sldNum" sz="quarter" idx="2"/>
          </p:nvPr>
        </p:nvSpPr>
        <p:spPr>
          <a:xfrm>
            <a:off x="6553200" y="6404291"/>
            <a:ext cx="21336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type="tx" showMasterSp="1" showMasterPhAnim="1">
  <p:cSld name="Section Header">
    <p:spTree>
      <p:nvGrpSpPr>
        <p:cNvPr id="1" name=""/>
        <p:cNvGrpSpPr/>
        <p:nvPr/>
      </p:nvGrpSpPr>
      <p:grpSpPr>
        <a:xfrm>
          <a:off x="0" y="0"/>
          <a:ext cx="0" cy="0"/>
          <a:chOff x="0" y="0"/>
          <a:chExt cx="0" cy="0"/>
        </a:xfrm>
      </p:grpSpPr>
      <p:sp>
        <p:nvSpPr>
          <p:cNvPr id="175" name="Shape 175"/>
          <p:cNvSpPr/>
          <p:nvPr>
            <p:ph type="title"/>
          </p:nvPr>
        </p:nvSpPr>
        <p:spPr>
          <a:xfrm>
            <a:off x="722312" y="4406900"/>
            <a:ext cx="7772401" cy="1362075"/>
          </a:xfrm>
          <a:prstGeom prst="rect">
            <a:avLst/>
          </a:prstGeom>
        </p:spPr>
        <p:txBody>
          <a:bodyPr lIns="45718" tIns="45718" rIns="45718" bIns="45718" anchor="t"/>
          <a:lstStyle>
            <a:lvl1pPr algn="l" defTabSz="914400">
              <a:defRPr b="1" cap="all" sz="4000"/>
            </a:lvl1pPr>
          </a:lstStyle>
          <a:p>
            <a:pPr lvl="0">
              <a:defRPr b="0" cap="none" sz="1800"/>
            </a:pPr>
            <a:r>
              <a:rPr b="1" cap="all" sz="4000"/>
              <a:t>Title Text</a:t>
            </a:r>
          </a:p>
        </p:txBody>
      </p:sp>
      <p:sp>
        <p:nvSpPr>
          <p:cNvPr id="176" name="Shape 176"/>
          <p:cNvSpPr/>
          <p:nvPr>
            <p:ph type="body" idx="1"/>
          </p:nvPr>
        </p:nvSpPr>
        <p:spPr>
          <a:xfrm>
            <a:off x="722312" y="2906713"/>
            <a:ext cx="7772401" cy="1500189"/>
          </a:xfrm>
          <a:prstGeom prst="rect">
            <a:avLst/>
          </a:prstGeom>
        </p:spPr>
        <p:txBody>
          <a:bodyPr lIns="45718" tIns="45718" rIns="45718" bIns="45718" anchor="b"/>
          <a:lstStyle>
            <a:lvl1pPr marL="0" indent="0" defTabSz="914400">
              <a:spcBef>
                <a:spcPts val="400"/>
              </a:spcBef>
              <a:buSzTx/>
              <a:buFontTx/>
              <a:buNone/>
              <a:defRPr sz="2000">
                <a:solidFill>
                  <a:srgbClr val="888888"/>
                </a:solidFill>
              </a:defRPr>
            </a:lvl1pPr>
            <a:lvl2pPr marL="0" indent="0" defTabSz="914400">
              <a:spcBef>
                <a:spcPts val="400"/>
              </a:spcBef>
              <a:buSzTx/>
              <a:buFontTx/>
              <a:buNone/>
              <a:defRPr sz="2000">
                <a:solidFill>
                  <a:srgbClr val="888888"/>
                </a:solidFill>
              </a:defRPr>
            </a:lvl2pPr>
            <a:lvl3pPr marL="0" indent="0" defTabSz="914400">
              <a:spcBef>
                <a:spcPts val="400"/>
              </a:spcBef>
              <a:buSzTx/>
              <a:buFontTx/>
              <a:buNone/>
              <a:defRPr sz="2000">
                <a:solidFill>
                  <a:srgbClr val="888888"/>
                </a:solidFill>
              </a:defRPr>
            </a:lvl3pPr>
            <a:lvl4pPr marL="0" indent="0" defTabSz="914400">
              <a:spcBef>
                <a:spcPts val="400"/>
              </a:spcBef>
              <a:buSzTx/>
              <a:buFontTx/>
              <a:buNone/>
              <a:defRPr sz="2000">
                <a:solidFill>
                  <a:srgbClr val="888888"/>
                </a:solidFill>
              </a:defRPr>
            </a:lvl4pPr>
            <a:lvl5pPr marL="0" indent="0" defTabSz="914400">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Body Level One</a:t>
            </a:r>
            <a:endParaRPr sz="2000">
              <a:solidFill>
                <a:srgbClr val="888888"/>
              </a:solidFill>
            </a:endParaRPr>
          </a:p>
          <a:p>
            <a:pPr lvl="1">
              <a:defRPr sz="1800">
                <a:solidFill>
                  <a:srgbClr val="000000"/>
                </a:solidFill>
              </a:defRPr>
            </a:pPr>
            <a:r>
              <a:rPr sz="2000">
                <a:solidFill>
                  <a:srgbClr val="888888"/>
                </a:solidFill>
              </a:rPr>
              <a:t>Body Level Two</a:t>
            </a:r>
            <a:endParaRPr sz="2000">
              <a:solidFill>
                <a:srgbClr val="888888"/>
              </a:solidFill>
            </a:endParaRPr>
          </a:p>
          <a:p>
            <a:pPr lvl="2">
              <a:defRPr sz="1800">
                <a:solidFill>
                  <a:srgbClr val="000000"/>
                </a:solidFill>
              </a:defRPr>
            </a:pPr>
            <a:r>
              <a:rPr sz="2000">
                <a:solidFill>
                  <a:srgbClr val="888888"/>
                </a:solidFill>
              </a:rPr>
              <a:t>Body Level Three</a:t>
            </a:r>
            <a:endParaRPr sz="2000">
              <a:solidFill>
                <a:srgbClr val="888888"/>
              </a:solidFill>
            </a:endParaRPr>
          </a:p>
          <a:p>
            <a:pPr lvl="3">
              <a:defRPr sz="1800">
                <a:solidFill>
                  <a:srgbClr val="000000"/>
                </a:solidFill>
              </a:defRPr>
            </a:pPr>
            <a:r>
              <a:rPr sz="2000">
                <a:solidFill>
                  <a:srgbClr val="888888"/>
                </a:solidFill>
              </a:rPr>
              <a:t>Body Level Four</a:t>
            </a:r>
            <a:endParaRPr sz="2000">
              <a:solidFill>
                <a:srgbClr val="888888"/>
              </a:solidFill>
            </a:endParaRPr>
          </a:p>
          <a:p>
            <a:pPr lvl="4">
              <a:defRPr sz="1800">
                <a:solidFill>
                  <a:srgbClr val="000000"/>
                </a:solidFill>
              </a:defRPr>
            </a:pPr>
            <a:r>
              <a:rPr sz="2000">
                <a:solidFill>
                  <a:srgbClr val="888888"/>
                </a:solidFill>
              </a:rPr>
              <a:t>Body Level Five</a:t>
            </a:r>
          </a:p>
        </p:txBody>
      </p:sp>
      <p:sp>
        <p:nvSpPr>
          <p:cNvPr id="177" name="Shape 177"/>
          <p:cNvSpPr/>
          <p:nvPr>
            <p:ph type="sldNum" sz="quarter" idx="2"/>
          </p:nvPr>
        </p:nvSpPr>
        <p:spPr>
          <a:xfrm>
            <a:off x="6553200" y="6404291"/>
            <a:ext cx="21336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179" name="Shape 179"/>
          <p:cNvSpPr/>
          <p:nvPr>
            <p:ph type="title"/>
          </p:nvPr>
        </p:nvSpPr>
        <p:spPr>
          <a:xfrm>
            <a:off x="457200" y="92075"/>
            <a:ext cx="8229600" cy="1508126"/>
          </a:xfrm>
          <a:prstGeom prst="rect">
            <a:avLst/>
          </a:prstGeom>
        </p:spPr>
        <p:txBody>
          <a:bodyPr lIns="45718" tIns="45718" rIns="45718" bIns="45718"/>
          <a:lstStyle>
            <a:lvl1pPr defTabSz="914400"/>
          </a:lstStyle>
          <a:p>
            <a:pPr lvl="0">
              <a:defRPr sz="1800"/>
            </a:pPr>
            <a:r>
              <a:rPr sz="4400"/>
              <a:t>Title Text</a:t>
            </a:r>
          </a:p>
        </p:txBody>
      </p:sp>
      <p:sp>
        <p:nvSpPr>
          <p:cNvPr id="180" name="Shape 180"/>
          <p:cNvSpPr/>
          <p:nvPr>
            <p:ph type="body" idx="1"/>
          </p:nvPr>
        </p:nvSpPr>
        <p:spPr>
          <a:xfrm>
            <a:off x="457200" y="1600200"/>
            <a:ext cx="4038600" cy="5257800"/>
          </a:xfrm>
          <a:prstGeom prst="rect">
            <a:avLst/>
          </a:prstGeom>
        </p:spPr>
        <p:txBody>
          <a:bodyPr lIns="45718" tIns="45718" rIns="45718" bIns="45718"/>
          <a:lstStyle>
            <a:lvl1pPr marL="342900" indent="-342900" defTabSz="914400">
              <a:spcBef>
                <a:spcPts val="600"/>
              </a:spcBef>
              <a:defRPr sz="2800"/>
            </a:lvl1pPr>
            <a:lvl2pPr marL="790575" indent="-333375" defTabSz="914400">
              <a:spcBef>
                <a:spcPts val="600"/>
              </a:spcBef>
              <a:defRPr sz="2800"/>
            </a:lvl2pPr>
            <a:lvl3pPr marL="1234438" indent="-320038" defTabSz="914400">
              <a:spcBef>
                <a:spcPts val="600"/>
              </a:spcBef>
              <a:defRPr sz="2800"/>
            </a:lvl3pPr>
            <a:lvl4pPr marL="1727200" indent="-355600" defTabSz="914400">
              <a:spcBef>
                <a:spcPts val="600"/>
              </a:spcBef>
              <a:defRPr sz="2800"/>
            </a:lvl4pPr>
            <a:lvl5pPr marL="2184400" indent="-355600" defTabSz="914400">
              <a:spcBef>
                <a:spcPts val="600"/>
              </a:spcBef>
              <a:defRPr sz="2800"/>
            </a:lvl5pPr>
          </a:lstStyle>
          <a:p>
            <a:pPr lvl="0">
              <a:defRPr sz="1800"/>
            </a:pPr>
            <a:r>
              <a:rPr sz="2800"/>
              <a:t>Body Level One</a:t>
            </a:r>
            <a:endParaRPr sz="2800"/>
          </a:p>
          <a:p>
            <a:pPr lvl="1">
              <a:defRPr sz="1800"/>
            </a:pPr>
            <a:r>
              <a:rPr sz="2800"/>
              <a:t>Body Level Two</a:t>
            </a:r>
            <a:endParaRPr sz="2800"/>
          </a:p>
          <a:p>
            <a:pPr lvl="2">
              <a:defRPr sz="1800"/>
            </a:pPr>
            <a:r>
              <a:rPr sz="2800"/>
              <a:t>Body Level Three</a:t>
            </a:r>
            <a:endParaRPr sz="2800"/>
          </a:p>
          <a:p>
            <a:pPr lvl="3">
              <a:defRPr sz="1800"/>
            </a:pPr>
            <a:r>
              <a:rPr sz="2800"/>
              <a:t>Body Level Four</a:t>
            </a:r>
            <a:endParaRPr sz="2800"/>
          </a:p>
          <a:p>
            <a:pPr lvl="4">
              <a:defRPr sz="1800"/>
            </a:pPr>
            <a:r>
              <a:rPr sz="2800"/>
              <a:t>Body Level Five</a:t>
            </a:r>
          </a:p>
        </p:txBody>
      </p:sp>
      <p:sp>
        <p:nvSpPr>
          <p:cNvPr id="181" name="Shape 181"/>
          <p:cNvSpPr/>
          <p:nvPr>
            <p:ph type="sldNum" sz="quarter" idx="2"/>
          </p:nvPr>
        </p:nvSpPr>
        <p:spPr>
          <a:xfrm>
            <a:off x="6553200" y="6404291"/>
            <a:ext cx="21336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type="tx" showMasterSp="1" showMasterPhAnim="1">
  <p:cSld name="Comparison">
    <p:spTree>
      <p:nvGrpSpPr>
        <p:cNvPr id="1" name=""/>
        <p:cNvGrpSpPr/>
        <p:nvPr/>
      </p:nvGrpSpPr>
      <p:grpSpPr>
        <a:xfrm>
          <a:off x="0" y="0"/>
          <a:ext cx="0" cy="0"/>
          <a:chOff x="0" y="0"/>
          <a:chExt cx="0" cy="0"/>
        </a:xfrm>
      </p:grpSpPr>
      <p:sp>
        <p:nvSpPr>
          <p:cNvPr id="183" name="Shape 183"/>
          <p:cNvSpPr/>
          <p:nvPr>
            <p:ph type="title"/>
          </p:nvPr>
        </p:nvSpPr>
        <p:spPr>
          <a:xfrm>
            <a:off x="457200" y="256810"/>
            <a:ext cx="8229600" cy="1178656"/>
          </a:xfrm>
          <a:prstGeom prst="rect">
            <a:avLst/>
          </a:prstGeom>
        </p:spPr>
        <p:txBody>
          <a:bodyPr lIns="45718" tIns="45718" rIns="45718" bIns="45718"/>
          <a:lstStyle>
            <a:lvl1pPr defTabSz="914400"/>
          </a:lstStyle>
          <a:p>
            <a:pPr lvl="0">
              <a:defRPr sz="1800"/>
            </a:pPr>
            <a:r>
              <a:rPr sz="4400"/>
              <a:t>Title Text</a:t>
            </a:r>
          </a:p>
        </p:txBody>
      </p:sp>
      <p:sp>
        <p:nvSpPr>
          <p:cNvPr id="184" name="Shape 184"/>
          <p:cNvSpPr/>
          <p:nvPr>
            <p:ph type="body" idx="1"/>
          </p:nvPr>
        </p:nvSpPr>
        <p:spPr>
          <a:xfrm>
            <a:off x="457200" y="1435464"/>
            <a:ext cx="4040188" cy="739413"/>
          </a:xfrm>
          <a:prstGeom prst="rect">
            <a:avLst/>
          </a:prstGeom>
        </p:spPr>
        <p:txBody>
          <a:bodyPr lIns="45718" tIns="45718" rIns="45718" bIns="45718" anchor="b"/>
          <a:lstStyle>
            <a:lvl1pPr marL="0" indent="0" defTabSz="914400">
              <a:spcBef>
                <a:spcPts val="500"/>
              </a:spcBef>
              <a:buSzTx/>
              <a:buFontTx/>
              <a:buNone/>
              <a:defRPr b="1" sz="2400"/>
            </a:lvl1pPr>
            <a:lvl2pPr marL="0" indent="0" defTabSz="914400">
              <a:spcBef>
                <a:spcPts val="500"/>
              </a:spcBef>
              <a:buSzTx/>
              <a:buFontTx/>
              <a:buNone/>
              <a:defRPr b="1" sz="2400"/>
            </a:lvl2pPr>
            <a:lvl3pPr marL="0" indent="0" defTabSz="914400">
              <a:spcBef>
                <a:spcPts val="500"/>
              </a:spcBef>
              <a:buSzTx/>
              <a:buFontTx/>
              <a:buNone/>
              <a:defRPr b="1" sz="2400"/>
            </a:lvl3pPr>
            <a:lvl4pPr marL="0" indent="0" defTabSz="914400">
              <a:spcBef>
                <a:spcPts val="500"/>
              </a:spcBef>
              <a:buSzTx/>
              <a:buFontTx/>
              <a:buNone/>
              <a:defRPr b="1" sz="2400"/>
            </a:lvl4pPr>
            <a:lvl5pPr marL="0" indent="0" defTabSz="914400">
              <a:spcBef>
                <a:spcPts val="500"/>
              </a:spcBef>
              <a:buSzTx/>
              <a:buFontTx/>
              <a:buNone/>
              <a:defRPr b="1" sz="2400"/>
            </a:lvl5pPr>
          </a:lstStyle>
          <a:p>
            <a:pPr lvl="0">
              <a:defRPr b="0" sz="1800"/>
            </a:pPr>
            <a:r>
              <a:rPr b="1" sz="2400"/>
              <a:t>Body Level One</a:t>
            </a:r>
            <a:endParaRPr b="1" sz="2400"/>
          </a:p>
          <a:p>
            <a:pPr lvl="1">
              <a:defRPr b="0" sz="1800"/>
            </a:pPr>
            <a:r>
              <a:rPr b="1" sz="2400"/>
              <a:t>Body Level Two</a:t>
            </a:r>
            <a:endParaRPr b="1" sz="2400"/>
          </a:p>
          <a:p>
            <a:pPr lvl="2">
              <a:defRPr b="0" sz="1800"/>
            </a:pPr>
            <a:r>
              <a:rPr b="1" sz="2400"/>
              <a:t>Body Level Three</a:t>
            </a:r>
            <a:endParaRPr b="1" sz="2400"/>
          </a:p>
          <a:p>
            <a:pPr lvl="3">
              <a:defRPr b="0" sz="1800"/>
            </a:pPr>
            <a:r>
              <a:rPr b="1" sz="2400"/>
              <a:t>Body Level Four</a:t>
            </a:r>
            <a:endParaRPr b="1" sz="2400"/>
          </a:p>
          <a:p>
            <a:pPr lvl="4">
              <a:defRPr b="0" sz="1800"/>
            </a:pPr>
            <a:r>
              <a:rPr b="1" sz="2400"/>
              <a:t>Body Level Five</a:t>
            </a:r>
          </a:p>
        </p:txBody>
      </p:sp>
      <p:sp>
        <p:nvSpPr>
          <p:cNvPr id="185" name="Shape 185"/>
          <p:cNvSpPr/>
          <p:nvPr>
            <p:ph type="sldNum" sz="quarter" idx="2"/>
          </p:nvPr>
        </p:nvSpPr>
        <p:spPr>
          <a:xfrm>
            <a:off x="6553200" y="6404291"/>
            <a:ext cx="21336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187" name="Shape 187"/>
          <p:cNvSpPr/>
          <p:nvPr>
            <p:ph type="title"/>
          </p:nvPr>
        </p:nvSpPr>
        <p:spPr>
          <a:xfrm>
            <a:off x="457200" y="0"/>
            <a:ext cx="8229600" cy="1692277"/>
          </a:xfrm>
          <a:prstGeom prst="rect">
            <a:avLst/>
          </a:prstGeom>
        </p:spPr>
        <p:txBody>
          <a:bodyPr lIns="45718" tIns="45718" rIns="45718" bIns="45718"/>
          <a:lstStyle>
            <a:lvl1pPr defTabSz="914400"/>
          </a:lstStyle>
          <a:p>
            <a:pPr lvl="0">
              <a:defRPr sz="1800"/>
            </a:pPr>
            <a:r>
              <a:rPr sz="4400"/>
              <a:t>Title Text</a:t>
            </a:r>
          </a:p>
        </p:txBody>
      </p:sp>
      <p:sp>
        <p:nvSpPr>
          <p:cNvPr id="188" name="Shape 188"/>
          <p:cNvSpPr/>
          <p:nvPr>
            <p:ph type="sldNum" sz="quarter" idx="2"/>
          </p:nvPr>
        </p:nvSpPr>
        <p:spPr>
          <a:xfrm>
            <a:off x="6553200" y="6404291"/>
            <a:ext cx="21336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90" name="Shape 190"/>
          <p:cNvSpPr/>
          <p:nvPr>
            <p:ph type="sldNum" sz="quarter" idx="2"/>
          </p:nvPr>
        </p:nvSpPr>
        <p:spPr>
          <a:xfrm>
            <a:off x="6553200" y="6404291"/>
            <a:ext cx="21336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type="tx" showMasterSp="1" showMasterPhAnim="1">
  <p:cSld name="Content with Caption">
    <p:spTree>
      <p:nvGrpSpPr>
        <p:cNvPr id="1" name=""/>
        <p:cNvGrpSpPr/>
        <p:nvPr/>
      </p:nvGrpSpPr>
      <p:grpSpPr>
        <a:xfrm>
          <a:off x="0" y="0"/>
          <a:ext cx="0" cy="0"/>
          <a:chOff x="0" y="0"/>
          <a:chExt cx="0" cy="0"/>
        </a:xfrm>
      </p:grpSpPr>
      <p:sp>
        <p:nvSpPr>
          <p:cNvPr id="192" name="Shape 192"/>
          <p:cNvSpPr/>
          <p:nvPr>
            <p:ph type="title"/>
          </p:nvPr>
        </p:nvSpPr>
        <p:spPr>
          <a:xfrm>
            <a:off x="457200" y="0"/>
            <a:ext cx="3008315" cy="1435100"/>
          </a:xfrm>
          <a:prstGeom prst="rect">
            <a:avLst/>
          </a:prstGeom>
        </p:spPr>
        <p:txBody>
          <a:bodyPr lIns="45718" tIns="45718" rIns="45718" bIns="45718" anchor="b"/>
          <a:lstStyle>
            <a:lvl1pPr algn="l" defTabSz="914400">
              <a:defRPr b="1" sz="2000"/>
            </a:lvl1pPr>
          </a:lstStyle>
          <a:p>
            <a:pPr lvl="0">
              <a:defRPr b="0" sz="1800"/>
            </a:pPr>
            <a:r>
              <a:rPr b="1" sz="2000"/>
              <a:t>Title Text</a:t>
            </a:r>
          </a:p>
        </p:txBody>
      </p:sp>
      <p:sp>
        <p:nvSpPr>
          <p:cNvPr id="193" name="Shape 193"/>
          <p:cNvSpPr/>
          <p:nvPr>
            <p:ph type="body" idx="1"/>
          </p:nvPr>
        </p:nvSpPr>
        <p:spPr>
          <a:xfrm>
            <a:off x="3575050" y="273050"/>
            <a:ext cx="5111750" cy="6584950"/>
          </a:xfrm>
          <a:prstGeom prst="rect">
            <a:avLst/>
          </a:prstGeom>
        </p:spPr>
        <p:txBody>
          <a:bodyPr lIns="45718" tIns="45718" rIns="45718" bIns="45718"/>
          <a:lstStyle>
            <a:lvl1pPr marL="342900" indent="-342900" defTabSz="914400"/>
            <a:lvl2pPr marL="783771" indent="-326571" defTabSz="914400"/>
            <a:lvl3pPr marL="1219200" indent="-304800" defTabSz="914400"/>
            <a:lvl4pPr marL="1737360" indent="-365760" defTabSz="914400"/>
            <a:lvl5pPr marL="2194560" indent="-365760" defTabSz="914400"/>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
        <p:nvSpPr>
          <p:cNvPr id="194" name="Shape 194"/>
          <p:cNvSpPr/>
          <p:nvPr>
            <p:ph type="sldNum" sz="quarter" idx="2"/>
          </p:nvPr>
        </p:nvSpPr>
        <p:spPr>
          <a:xfrm>
            <a:off x="6553200" y="6404291"/>
            <a:ext cx="21336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type="tx" showMasterSp="1" showMasterPhAnim="1">
  <p:cSld name="Picture with Caption">
    <p:spTree>
      <p:nvGrpSpPr>
        <p:cNvPr id="1" name=""/>
        <p:cNvGrpSpPr/>
        <p:nvPr/>
      </p:nvGrpSpPr>
      <p:grpSpPr>
        <a:xfrm>
          <a:off x="0" y="0"/>
          <a:ext cx="0" cy="0"/>
          <a:chOff x="0" y="0"/>
          <a:chExt cx="0" cy="0"/>
        </a:xfrm>
      </p:grpSpPr>
      <p:sp>
        <p:nvSpPr>
          <p:cNvPr id="196" name="Shape 196"/>
          <p:cNvSpPr/>
          <p:nvPr>
            <p:ph type="title"/>
          </p:nvPr>
        </p:nvSpPr>
        <p:spPr>
          <a:xfrm>
            <a:off x="1792288" y="4800600"/>
            <a:ext cx="5486402" cy="566738"/>
          </a:xfrm>
          <a:prstGeom prst="rect">
            <a:avLst/>
          </a:prstGeom>
        </p:spPr>
        <p:txBody>
          <a:bodyPr lIns="45718" tIns="45718" rIns="45718" bIns="45718" anchor="b"/>
          <a:lstStyle>
            <a:lvl1pPr algn="l" defTabSz="914400">
              <a:defRPr b="1" sz="2000"/>
            </a:lvl1pPr>
          </a:lstStyle>
          <a:p>
            <a:pPr lvl="0">
              <a:defRPr b="0" sz="1800"/>
            </a:pPr>
            <a:r>
              <a:rPr b="1" sz="2000"/>
              <a:t>Title Text</a:t>
            </a:r>
          </a:p>
        </p:txBody>
      </p:sp>
      <p:sp>
        <p:nvSpPr>
          <p:cNvPr id="197" name="Shape 197"/>
          <p:cNvSpPr/>
          <p:nvPr>
            <p:ph type="body" idx="1"/>
          </p:nvPr>
        </p:nvSpPr>
        <p:spPr>
          <a:xfrm>
            <a:off x="1792288" y="5367337"/>
            <a:ext cx="5486402" cy="804864"/>
          </a:xfrm>
          <a:prstGeom prst="rect">
            <a:avLst/>
          </a:prstGeom>
        </p:spPr>
        <p:txBody>
          <a:bodyPr lIns="45718" tIns="45718" rIns="45718" bIns="45718"/>
          <a:lstStyle>
            <a:lvl1pPr marL="0" indent="0" defTabSz="914400">
              <a:spcBef>
                <a:spcPts val="300"/>
              </a:spcBef>
              <a:buSzTx/>
              <a:buFontTx/>
              <a:buNone/>
              <a:defRPr sz="1400"/>
            </a:lvl1pPr>
            <a:lvl2pPr marL="0" indent="0" defTabSz="914400">
              <a:spcBef>
                <a:spcPts val="300"/>
              </a:spcBef>
              <a:buSzTx/>
              <a:buFontTx/>
              <a:buNone/>
              <a:defRPr sz="1400"/>
            </a:lvl2pPr>
            <a:lvl3pPr marL="0" indent="0" defTabSz="914400">
              <a:spcBef>
                <a:spcPts val="300"/>
              </a:spcBef>
              <a:buSzTx/>
              <a:buFontTx/>
              <a:buNone/>
              <a:defRPr sz="1400"/>
            </a:lvl3pPr>
            <a:lvl4pPr marL="0" indent="0" defTabSz="914400">
              <a:spcBef>
                <a:spcPts val="300"/>
              </a:spcBef>
              <a:buSzTx/>
              <a:buFontTx/>
              <a:buNone/>
              <a:defRPr sz="1400"/>
            </a:lvl4pPr>
            <a:lvl5pPr marL="0" indent="0" defTabSz="914400">
              <a:spcBef>
                <a:spcPts val="300"/>
              </a:spcBef>
              <a:buSzTx/>
              <a:buFontTx/>
              <a:buNone/>
              <a:defRPr sz="1400"/>
            </a:lvl5pPr>
          </a:lstStyle>
          <a:p>
            <a:pPr lvl="0">
              <a:defRPr sz="1800"/>
            </a:pPr>
            <a:r>
              <a:rPr sz="1400"/>
              <a:t>Body Level One</a:t>
            </a:r>
            <a:endParaRPr sz="1400"/>
          </a:p>
          <a:p>
            <a:pPr lvl="1">
              <a:defRPr sz="1800"/>
            </a:pPr>
            <a:r>
              <a:rPr sz="1400"/>
              <a:t>Body Level Two</a:t>
            </a:r>
            <a:endParaRPr sz="1400"/>
          </a:p>
          <a:p>
            <a:pPr lvl="2">
              <a:defRPr sz="1800"/>
            </a:pPr>
            <a:r>
              <a:rPr sz="1400"/>
              <a:t>Body Level Three</a:t>
            </a:r>
            <a:endParaRPr sz="1400"/>
          </a:p>
          <a:p>
            <a:pPr lvl="3">
              <a:defRPr sz="1800"/>
            </a:pPr>
            <a:r>
              <a:rPr sz="1400"/>
              <a:t>Body Level Four</a:t>
            </a:r>
            <a:endParaRPr sz="1400"/>
          </a:p>
          <a:p>
            <a:pPr lvl="4">
              <a:defRPr sz="1800"/>
            </a:pPr>
            <a:r>
              <a:rPr sz="1400"/>
              <a:t>Body Level Five</a:t>
            </a:r>
          </a:p>
        </p:txBody>
      </p:sp>
      <p:sp>
        <p:nvSpPr>
          <p:cNvPr id="198" name="Shape 198"/>
          <p:cNvSpPr/>
          <p:nvPr>
            <p:ph type="sldNum" sz="quarter" idx="2"/>
          </p:nvPr>
        </p:nvSpPr>
        <p:spPr>
          <a:xfrm>
            <a:off x="6553200" y="6404291"/>
            <a:ext cx="21336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type="tx" showMasterSp="1" showMasterPhAnim="1">
  <p:cSld name="Title and Vertical Text">
    <p:spTree>
      <p:nvGrpSpPr>
        <p:cNvPr id="1" name=""/>
        <p:cNvGrpSpPr/>
        <p:nvPr/>
      </p:nvGrpSpPr>
      <p:grpSpPr>
        <a:xfrm>
          <a:off x="0" y="0"/>
          <a:ext cx="0" cy="0"/>
          <a:chOff x="0" y="0"/>
          <a:chExt cx="0" cy="0"/>
        </a:xfrm>
      </p:grpSpPr>
      <p:sp>
        <p:nvSpPr>
          <p:cNvPr id="200" name="Shape 200"/>
          <p:cNvSpPr/>
          <p:nvPr>
            <p:ph type="title"/>
          </p:nvPr>
        </p:nvSpPr>
        <p:spPr>
          <a:xfrm>
            <a:off x="457200" y="92075"/>
            <a:ext cx="8229600" cy="1508126"/>
          </a:xfrm>
          <a:prstGeom prst="rect">
            <a:avLst/>
          </a:prstGeom>
        </p:spPr>
        <p:txBody>
          <a:bodyPr lIns="45718" tIns="45718" rIns="45718" bIns="45718"/>
          <a:lstStyle>
            <a:lvl1pPr defTabSz="914400"/>
          </a:lstStyle>
          <a:p>
            <a:pPr lvl="0">
              <a:defRPr sz="1800"/>
            </a:pPr>
            <a:r>
              <a:rPr sz="4400"/>
              <a:t>Title Text</a:t>
            </a:r>
          </a:p>
        </p:txBody>
      </p:sp>
      <p:sp>
        <p:nvSpPr>
          <p:cNvPr id="201" name="Shape 201"/>
          <p:cNvSpPr/>
          <p:nvPr>
            <p:ph type="body" idx="1"/>
          </p:nvPr>
        </p:nvSpPr>
        <p:spPr>
          <a:xfrm>
            <a:off x="457200" y="1600200"/>
            <a:ext cx="8229600" cy="5257800"/>
          </a:xfrm>
          <a:prstGeom prst="rect">
            <a:avLst/>
          </a:prstGeom>
        </p:spPr>
        <p:txBody>
          <a:bodyPr lIns="45718" tIns="45718" rIns="45718" bIns="45718"/>
          <a:lstStyle>
            <a:lvl1pPr marL="342900" indent="-342900" defTabSz="914400"/>
            <a:lvl2pPr marL="783771" indent="-326571" defTabSz="914400"/>
            <a:lvl3pPr marL="1219200" indent="-304800" defTabSz="914400"/>
            <a:lvl4pPr marL="1737360" indent="-365760" defTabSz="914400"/>
            <a:lvl5pPr marL="2194560" indent="-365760" defTabSz="914400"/>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
        <p:nvSpPr>
          <p:cNvPr id="202" name="Shape 202"/>
          <p:cNvSpPr/>
          <p:nvPr>
            <p:ph type="sldNum" sz="quarter" idx="2"/>
          </p:nvPr>
        </p:nvSpPr>
        <p:spPr>
          <a:xfrm>
            <a:off x="6553200" y="6404291"/>
            <a:ext cx="21336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Comparison">
    <p:spTree>
      <p:nvGrpSpPr>
        <p:cNvPr id="1" name=""/>
        <p:cNvGrpSpPr/>
        <p:nvPr/>
      </p:nvGrpSpPr>
      <p:grpSpPr>
        <a:xfrm>
          <a:off x="0" y="0"/>
          <a:ext cx="0" cy="0"/>
          <a:chOff x="0" y="0"/>
          <a:chExt cx="0" cy="0"/>
        </a:xfrm>
      </p:grpSpPr>
      <p:sp>
        <p:nvSpPr>
          <p:cNvPr id="22" name="Shape 22"/>
          <p:cNvSpPr/>
          <p:nvPr>
            <p:ph type="title"/>
          </p:nvPr>
        </p:nvSpPr>
        <p:spPr>
          <a:xfrm>
            <a:off x="629841" y="365125"/>
            <a:ext cx="7886701" cy="1325564"/>
          </a:xfrm>
          <a:prstGeom prst="rect">
            <a:avLst/>
          </a:prstGeom>
        </p:spPr>
        <p:txBody>
          <a:bodyPr lIns="45718" tIns="45718" rIns="45718" bIns="45718"/>
          <a:lstStyle>
            <a:lvl1pPr algn="l" defTabSz="914400">
              <a:lnSpc>
                <a:spcPct val="90000"/>
              </a:lnSpc>
              <a:defRPr>
                <a:latin typeface="Calibri Light"/>
                <a:ea typeface="Calibri Light"/>
                <a:cs typeface="Calibri Light"/>
                <a:sym typeface="Calibri Light"/>
              </a:defRPr>
            </a:lvl1pPr>
          </a:lstStyle>
          <a:p>
            <a:pPr lvl="0">
              <a:defRPr sz="1800"/>
            </a:pPr>
            <a:r>
              <a:rPr sz="4400"/>
              <a:t>Title Text</a:t>
            </a:r>
          </a:p>
        </p:txBody>
      </p:sp>
      <p:sp>
        <p:nvSpPr>
          <p:cNvPr id="23" name="Shape 23"/>
          <p:cNvSpPr/>
          <p:nvPr>
            <p:ph type="body" idx="1"/>
          </p:nvPr>
        </p:nvSpPr>
        <p:spPr>
          <a:xfrm>
            <a:off x="629841" y="1681163"/>
            <a:ext cx="3868342" cy="823914"/>
          </a:xfrm>
          <a:prstGeom prst="rect">
            <a:avLst/>
          </a:prstGeom>
        </p:spPr>
        <p:txBody>
          <a:bodyPr lIns="45718" tIns="45718" rIns="45718" bIns="45718" anchor="b"/>
          <a:lstStyle>
            <a:lvl1pPr marL="0" indent="0" defTabSz="914400">
              <a:lnSpc>
                <a:spcPct val="90000"/>
              </a:lnSpc>
              <a:spcBef>
                <a:spcPts val="1000"/>
              </a:spcBef>
              <a:buSzTx/>
              <a:buFontTx/>
              <a:buNone/>
              <a:defRPr b="1" sz="2400"/>
            </a:lvl1pPr>
            <a:lvl2pPr marL="0" indent="0" defTabSz="914400">
              <a:lnSpc>
                <a:spcPct val="90000"/>
              </a:lnSpc>
              <a:spcBef>
                <a:spcPts val="1000"/>
              </a:spcBef>
              <a:buSzTx/>
              <a:buFontTx/>
              <a:buNone/>
              <a:defRPr b="1" sz="2400"/>
            </a:lvl2pPr>
            <a:lvl3pPr marL="0" indent="0" defTabSz="914400">
              <a:lnSpc>
                <a:spcPct val="90000"/>
              </a:lnSpc>
              <a:spcBef>
                <a:spcPts val="1000"/>
              </a:spcBef>
              <a:buSzTx/>
              <a:buFontTx/>
              <a:buNone/>
              <a:defRPr b="1" sz="2400"/>
            </a:lvl3pPr>
            <a:lvl4pPr marL="0" indent="0" defTabSz="914400">
              <a:lnSpc>
                <a:spcPct val="90000"/>
              </a:lnSpc>
              <a:spcBef>
                <a:spcPts val="1000"/>
              </a:spcBef>
              <a:buSzTx/>
              <a:buFontTx/>
              <a:buNone/>
              <a:defRPr b="1" sz="2400"/>
            </a:lvl4pPr>
            <a:lvl5pPr marL="0" indent="0" defTabSz="914400">
              <a:lnSpc>
                <a:spcPct val="90000"/>
              </a:lnSpc>
              <a:spcBef>
                <a:spcPts val="1000"/>
              </a:spcBef>
              <a:buSzTx/>
              <a:buFontTx/>
              <a:buNone/>
              <a:defRPr b="1" sz="2400"/>
            </a:lvl5pPr>
          </a:lstStyle>
          <a:p>
            <a:pPr lvl="0">
              <a:defRPr b="0" sz="1800"/>
            </a:pPr>
            <a:r>
              <a:rPr b="1" sz="2400"/>
              <a:t>Body Level One</a:t>
            </a:r>
            <a:endParaRPr b="1" sz="2400"/>
          </a:p>
          <a:p>
            <a:pPr lvl="1">
              <a:defRPr b="0" sz="1800"/>
            </a:pPr>
            <a:r>
              <a:rPr b="1" sz="2400"/>
              <a:t>Body Level Two</a:t>
            </a:r>
            <a:endParaRPr b="1" sz="2400"/>
          </a:p>
          <a:p>
            <a:pPr lvl="2">
              <a:defRPr b="0" sz="1800"/>
            </a:pPr>
            <a:r>
              <a:rPr b="1" sz="2400"/>
              <a:t>Body Level Three</a:t>
            </a:r>
            <a:endParaRPr b="1" sz="2400"/>
          </a:p>
          <a:p>
            <a:pPr lvl="3">
              <a:defRPr b="0" sz="1800"/>
            </a:pPr>
            <a:r>
              <a:rPr b="1" sz="2400"/>
              <a:t>Body Level Four</a:t>
            </a:r>
            <a:endParaRPr b="1" sz="2400"/>
          </a:p>
          <a:p>
            <a:pPr lvl="4">
              <a:defRPr b="0" sz="1800"/>
            </a:pPr>
            <a:r>
              <a:rPr b="1" sz="2400"/>
              <a:t>Body Level Five</a:t>
            </a:r>
          </a:p>
        </p:txBody>
      </p:sp>
      <p:sp>
        <p:nvSpPr>
          <p:cNvPr id="24" name="Shape 24"/>
          <p:cNvSpPr/>
          <p:nvPr>
            <p:ph type="sldNum" sz="quarter" idx="2"/>
          </p:nvPr>
        </p:nvSpPr>
        <p:spPr>
          <a:xfrm>
            <a:off x="6457950" y="6404294"/>
            <a:ext cx="20574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type="tx" showMasterSp="1" showMasterPhAnim="1">
  <p:cSld name="Vertical Title and Text">
    <p:spTree>
      <p:nvGrpSpPr>
        <p:cNvPr id="1" name=""/>
        <p:cNvGrpSpPr/>
        <p:nvPr/>
      </p:nvGrpSpPr>
      <p:grpSpPr>
        <a:xfrm>
          <a:off x="0" y="0"/>
          <a:ext cx="0" cy="0"/>
          <a:chOff x="0" y="0"/>
          <a:chExt cx="0" cy="0"/>
        </a:xfrm>
      </p:grpSpPr>
      <p:sp>
        <p:nvSpPr>
          <p:cNvPr id="204" name="Shape 204"/>
          <p:cNvSpPr/>
          <p:nvPr>
            <p:ph type="title"/>
          </p:nvPr>
        </p:nvSpPr>
        <p:spPr>
          <a:xfrm>
            <a:off x="6629400" y="0"/>
            <a:ext cx="2057400" cy="6400802"/>
          </a:xfrm>
          <a:prstGeom prst="rect">
            <a:avLst/>
          </a:prstGeom>
        </p:spPr>
        <p:txBody>
          <a:bodyPr lIns="45718" tIns="45718" rIns="45718" bIns="45718"/>
          <a:lstStyle>
            <a:lvl1pPr defTabSz="914400"/>
          </a:lstStyle>
          <a:p>
            <a:pPr lvl="0">
              <a:defRPr sz="1800"/>
            </a:pPr>
            <a:r>
              <a:rPr sz="4400"/>
              <a:t>Title Text</a:t>
            </a:r>
          </a:p>
        </p:txBody>
      </p:sp>
      <p:sp>
        <p:nvSpPr>
          <p:cNvPr id="205" name="Shape 205"/>
          <p:cNvSpPr/>
          <p:nvPr>
            <p:ph type="body" idx="1"/>
          </p:nvPr>
        </p:nvSpPr>
        <p:spPr>
          <a:xfrm>
            <a:off x="457200" y="274638"/>
            <a:ext cx="6019800" cy="6583364"/>
          </a:xfrm>
          <a:prstGeom prst="rect">
            <a:avLst/>
          </a:prstGeom>
        </p:spPr>
        <p:txBody>
          <a:bodyPr lIns="45718" tIns="45718" rIns="45718" bIns="45718"/>
          <a:lstStyle>
            <a:lvl1pPr marL="342900" indent="-342900" defTabSz="914400"/>
            <a:lvl2pPr marL="783771" indent="-326571" defTabSz="914400"/>
            <a:lvl3pPr marL="1219200" indent="-304800" defTabSz="914400"/>
            <a:lvl4pPr marL="1737360" indent="-365760" defTabSz="914400"/>
            <a:lvl5pPr marL="2194560" indent="-365760" defTabSz="914400"/>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
        <p:nvSpPr>
          <p:cNvPr id="206" name="Shape 206"/>
          <p:cNvSpPr/>
          <p:nvPr>
            <p:ph type="sldNum" sz="quarter" idx="2"/>
          </p:nvPr>
        </p:nvSpPr>
        <p:spPr>
          <a:xfrm>
            <a:off x="6553200" y="6404291"/>
            <a:ext cx="21336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208" name="Shape 208"/>
          <p:cNvSpPr/>
          <p:nvPr>
            <p:ph type="title"/>
          </p:nvPr>
        </p:nvSpPr>
        <p:spPr>
          <a:xfrm>
            <a:off x="457200" y="92069"/>
            <a:ext cx="8229600" cy="1508138"/>
          </a:xfrm>
          <a:prstGeom prst="rect">
            <a:avLst/>
          </a:prstGeom>
        </p:spPr>
        <p:txBody>
          <a:bodyPr lIns="45718" tIns="45718" rIns="45718" bIns="45718"/>
          <a:lstStyle>
            <a:lvl1pPr defTabSz="914400"/>
          </a:lstStyle>
          <a:p>
            <a:pPr lvl="0">
              <a:defRPr sz="1800"/>
            </a:pPr>
            <a:r>
              <a:rPr sz="4400"/>
              <a:t>Title Text</a:t>
            </a:r>
          </a:p>
        </p:txBody>
      </p:sp>
      <p:sp>
        <p:nvSpPr>
          <p:cNvPr id="209" name="Shape 209"/>
          <p:cNvSpPr/>
          <p:nvPr>
            <p:ph type="body" idx="1"/>
          </p:nvPr>
        </p:nvSpPr>
        <p:spPr>
          <a:xfrm>
            <a:off x="457200" y="1600205"/>
            <a:ext cx="8229600" cy="5257795"/>
          </a:xfrm>
          <a:prstGeom prst="rect">
            <a:avLst/>
          </a:prstGeom>
        </p:spPr>
        <p:txBody>
          <a:bodyPr lIns="45718" tIns="45718" rIns="45718" bIns="45718"/>
          <a:lstStyle>
            <a:lvl1pPr marL="342900" indent="-342900" defTabSz="914400"/>
            <a:lvl2pPr marL="783771" indent="-326571" defTabSz="914400"/>
            <a:lvl3pPr marL="1219200" indent="-304800" defTabSz="914400"/>
            <a:lvl4pPr marL="1737360" indent="-365760" defTabSz="914400"/>
            <a:lvl5pPr marL="2194560" indent="-365760" defTabSz="914400"/>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
        <p:nvSpPr>
          <p:cNvPr id="210" name="Shape 210"/>
          <p:cNvSpPr/>
          <p:nvPr>
            <p:ph type="sldNum" sz="quarter" idx="2"/>
          </p:nvPr>
        </p:nvSpPr>
        <p:spPr>
          <a:xfrm>
            <a:off x="6553200" y="6404326"/>
            <a:ext cx="21336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212" name="Shape 212"/>
          <p:cNvSpPr/>
          <p:nvPr>
            <p:ph type="sldNum" sz="quarter" idx="2"/>
          </p:nvPr>
        </p:nvSpPr>
        <p:spPr>
          <a:xfrm>
            <a:off x="6553200" y="6404326"/>
            <a:ext cx="21336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214" name="Shape 214"/>
          <p:cNvSpPr/>
          <p:nvPr>
            <p:ph type="title"/>
          </p:nvPr>
        </p:nvSpPr>
        <p:spPr>
          <a:xfrm>
            <a:off x="457200" y="92075"/>
            <a:ext cx="8229600" cy="1508126"/>
          </a:xfrm>
          <a:prstGeom prst="rect">
            <a:avLst/>
          </a:prstGeom>
        </p:spPr>
        <p:txBody>
          <a:bodyPr lIns="45718" tIns="45718" rIns="45718" bIns="45718"/>
          <a:lstStyle>
            <a:lvl1pPr defTabSz="914400"/>
          </a:lstStyle>
          <a:p>
            <a:pPr lvl="0">
              <a:defRPr sz="1800"/>
            </a:pPr>
            <a:r>
              <a:rPr sz="4400"/>
              <a:t>Title Text</a:t>
            </a:r>
          </a:p>
        </p:txBody>
      </p:sp>
      <p:sp>
        <p:nvSpPr>
          <p:cNvPr id="215" name="Shape 215"/>
          <p:cNvSpPr/>
          <p:nvPr>
            <p:ph type="body" idx="1"/>
          </p:nvPr>
        </p:nvSpPr>
        <p:spPr>
          <a:xfrm>
            <a:off x="457200" y="1600200"/>
            <a:ext cx="4038600" cy="5257800"/>
          </a:xfrm>
          <a:prstGeom prst="rect">
            <a:avLst/>
          </a:prstGeom>
        </p:spPr>
        <p:txBody>
          <a:bodyPr lIns="45718" tIns="45718" rIns="45718" bIns="45718"/>
          <a:lstStyle>
            <a:lvl1pPr marL="342900" indent="-342900" defTabSz="914400">
              <a:spcBef>
                <a:spcPts val="600"/>
              </a:spcBef>
              <a:defRPr sz="2800"/>
            </a:lvl1pPr>
            <a:lvl2pPr marL="790575" indent="-333375" defTabSz="914400">
              <a:spcBef>
                <a:spcPts val="600"/>
              </a:spcBef>
              <a:defRPr sz="2800"/>
            </a:lvl2pPr>
            <a:lvl3pPr marL="1234438" indent="-320038" defTabSz="914400">
              <a:spcBef>
                <a:spcPts val="600"/>
              </a:spcBef>
              <a:defRPr sz="2800"/>
            </a:lvl3pPr>
            <a:lvl4pPr marL="1727200" indent="-355600" defTabSz="914400">
              <a:spcBef>
                <a:spcPts val="600"/>
              </a:spcBef>
              <a:defRPr sz="2800"/>
            </a:lvl4pPr>
            <a:lvl5pPr marL="2184400" indent="-355600" defTabSz="914400">
              <a:spcBef>
                <a:spcPts val="600"/>
              </a:spcBef>
              <a:defRPr sz="2800"/>
            </a:lvl5pPr>
          </a:lstStyle>
          <a:p>
            <a:pPr lvl="0">
              <a:defRPr sz="1800"/>
            </a:pPr>
            <a:r>
              <a:rPr sz="2800"/>
              <a:t>Body Level One</a:t>
            </a:r>
            <a:endParaRPr sz="2800"/>
          </a:p>
          <a:p>
            <a:pPr lvl="1">
              <a:defRPr sz="1800"/>
            </a:pPr>
            <a:r>
              <a:rPr sz="2800"/>
              <a:t>Body Level Two</a:t>
            </a:r>
            <a:endParaRPr sz="2800"/>
          </a:p>
          <a:p>
            <a:pPr lvl="2">
              <a:defRPr sz="1800"/>
            </a:pPr>
            <a:r>
              <a:rPr sz="2800"/>
              <a:t>Body Level Three</a:t>
            </a:r>
            <a:endParaRPr sz="2800"/>
          </a:p>
          <a:p>
            <a:pPr lvl="3">
              <a:defRPr sz="1800"/>
            </a:pPr>
            <a:r>
              <a:rPr sz="2800"/>
              <a:t>Body Level Four</a:t>
            </a:r>
            <a:endParaRPr sz="2800"/>
          </a:p>
          <a:p>
            <a:pPr lvl="4">
              <a:defRPr sz="1800"/>
            </a:pPr>
            <a:r>
              <a:rPr sz="2800"/>
              <a:t>Body Level Five</a:t>
            </a:r>
          </a:p>
        </p:txBody>
      </p:sp>
      <p:sp>
        <p:nvSpPr>
          <p:cNvPr id="216" name="Shape 216"/>
          <p:cNvSpPr/>
          <p:nvPr>
            <p:ph type="sldNum" sz="quarter" idx="2"/>
          </p:nvPr>
        </p:nvSpPr>
        <p:spPr>
          <a:xfrm>
            <a:off x="6553200" y="6404326"/>
            <a:ext cx="21336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218" name="Shape 218"/>
          <p:cNvSpPr/>
          <p:nvPr>
            <p:ph type="title"/>
          </p:nvPr>
        </p:nvSpPr>
        <p:spPr>
          <a:xfrm>
            <a:off x="457200" y="0"/>
            <a:ext cx="8229600" cy="1692277"/>
          </a:xfrm>
          <a:prstGeom prst="rect">
            <a:avLst/>
          </a:prstGeom>
        </p:spPr>
        <p:txBody>
          <a:bodyPr lIns="45718" tIns="45718" rIns="45718" bIns="45718"/>
          <a:lstStyle>
            <a:lvl1pPr defTabSz="914400"/>
          </a:lstStyle>
          <a:p>
            <a:pPr lvl="0">
              <a:defRPr sz="1800"/>
            </a:pPr>
            <a:r>
              <a:rPr sz="4400"/>
              <a:t>Title Text</a:t>
            </a:r>
          </a:p>
        </p:txBody>
      </p:sp>
      <p:sp>
        <p:nvSpPr>
          <p:cNvPr id="219" name="Shape 219"/>
          <p:cNvSpPr/>
          <p:nvPr>
            <p:ph type="sldNum" sz="quarter" idx="2"/>
          </p:nvPr>
        </p:nvSpPr>
        <p:spPr>
          <a:xfrm>
            <a:off x="6553200" y="6404326"/>
            <a:ext cx="21336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type="tx" showMasterSp="1" showMasterPhAnim="1">
  <p:cSld name="Title Slide">
    <p:spTree>
      <p:nvGrpSpPr>
        <p:cNvPr id="1" name=""/>
        <p:cNvGrpSpPr/>
        <p:nvPr/>
      </p:nvGrpSpPr>
      <p:grpSpPr>
        <a:xfrm>
          <a:off x="0" y="0"/>
          <a:ext cx="0" cy="0"/>
          <a:chOff x="0" y="0"/>
          <a:chExt cx="0" cy="0"/>
        </a:xfrm>
      </p:grpSpPr>
      <p:sp>
        <p:nvSpPr>
          <p:cNvPr id="221" name="Shape 221"/>
          <p:cNvSpPr/>
          <p:nvPr>
            <p:ph type="title"/>
          </p:nvPr>
        </p:nvSpPr>
        <p:spPr>
          <a:xfrm>
            <a:off x="685800" y="1844675"/>
            <a:ext cx="7772400" cy="2041525"/>
          </a:xfrm>
          <a:prstGeom prst="rect">
            <a:avLst/>
          </a:prstGeom>
        </p:spPr>
        <p:txBody>
          <a:bodyPr lIns="45718" tIns="45718" rIns="45718" bIns="45718"/>
          <a:lstStyle>
            <a:lvl1pPr defTabSz="914400"/>
          </a:lstStyle>
          <a:p>
            <a:pPr lvl="0">
              <a:defRPr sz="1800"/>
            </a:pPr>
            <a:r>
              <a:rPr sz="4400"/>
              <a:t>Title Text</a:t>
            </a:r>
          </a:p>
        </p:txBody>
      </p:sp>
      <p:sp>
        <p:nvSpPr>
          <p:cNvPr id="222" name="Shape 222"/>
          <p:cNvSpPr/>
          <p:nvPr>
            <p:ph type="body" idx="1"/>
          </p:nvPr>
        </p:nvSpPr>
        <p:spPr>
          <a:xfrm>
            <a:off x="1371600" y="3886200"/>
            <a:ext cx="6400800" cy="2971800"/>
          </a:xfrm>
          <a:prstGeom prst="rect">
            <a:avLst/>
          </a:prstGeom>
        </p:spPr>
        <p:txBody>
          <a:bodyPr lIns="45718" tIns="45718" rIns="45718" bIns="45718"/>
          <a:lstStyle>
            <a:lvl1pPr marL="0" indent="0" algn="ctr" defTabSz="914400">
              <a:buSzTx/>
              <a:buFontTx/>
              <a:buNone/>
              <a:defRPr>
                <a:solidFill>
                  <a:srgbClr val="888888"/>
                </a:solidFill>
              </a:defRPr>
            </a:lvl1pPr>
            <a:lvl2pPr marL="0" indent="0" algn="ctr" defTabSz="914400">
              <a:buSzTx/>
              <a:buFontTx/>
              <a:buNone/>
              <a:defRPr>
                <a:solidFill>
                  <a:srgbClr val="888888"/>
                </a:solidFill>
              </a:defRPr>
            </a:lvl2pPr>
            <a:lvl3pPr marL="0" indent="0" algn="ctr" defTabSz="914400">
              <a:buSzTx/>
              <a:buFontTx/>
              <a:buNone/>
              <a:defRPr>
                <a:solidFill>
                  <a:srgbClr val="888888"/>
                </a:solidFill>
              </a:defRPr>
            </a:lvl3pPr>
            <a:lvl4pPr marL="0" indent="0" algn="ctr" defTabSz="914400">
              <a:buSzTx/>
              <a:buFontTx/>
              <a:buNone/>
              <a:defRPr>
                <a:solidFill>
                  <a:srgbClr val="888888"/>
                </a:solidFill>
              </a:defRPr>
            </a:lvl4pPr>
            <a:lvl5pPr marL="0" indent="0" algn="ctr" defTabSz="914400">
              <a:buSzTx/>
              <a:buFontTx/>
              <a:buNone/>
              <a:defRPr>
                <a:solidFill>
                  <a:srgbClr val="888888"/>
                </a:solidFill>
              </a:defRPr>
            </a:lvl5pPr>
          </a:lstStyle>
          <a:p>
            <a:pPr lvl="0">
              <a:defRPr sz="1800">
                <a:solidFill>
                  <a:srgbClr val="000000"/>
                </a:solidFill>
              </a:defRPr>
            </a:pPr>
            <a:r>
              <a:rPr sz="3200">
                <a:solidFill>
                  <a:srgbClr val="888888"/>
                </a:solidFill>
              </a:rPr>
              <a:t>Body Level One</a:t>
            </a:r>
            <a:endParaRPr sz="3200">
              <a:solidFill>
                <a:srgbClr val="888888"/>
              </a:solidFill>
            </a:endParaRPr>
          </a:p>
          <a:p>
            <a:pPr lvl="1">
              <a:defRPr sz="1800">
                <a:solidFill>
                  <a:srgbClr val="000000"/>
                </a:solidFill>
              </a:defRPr>
            </a:pPr>
            <a:r>
              <a:rPr sz="3200">
                <a:solidFill>
                  <a:srgbClr val="888888"/>
                </a:solidFill>
              </a:rPr>
              <a:t>Body Level Two</a:t>
            </a:r>
            <a:endParaRPr sz="3200">
              <a:solidFill>
                <a:srgbClr val="888888"/>
              </a:solidFill>
            </a:endParaRPr>
          </a:p>
          <a:p>
            <a:pPr lvl="2">
              <a:defRPr sz="1800">
                <a:solidFill>
                  <a:srgbClr val="000000"/>
                </a:solidFill>
              </a:defRPr>
            </a:pPr>
            <a:r>
              <a:rPr sz="3200">
                <a:solidFill>
                  <a:srgbClr val="888888"/>
                </a:solidFill>
              </a:rPr>
              <a:t>Body Level Three</a:t>
            </a:r>
            <a:endParaRPr sz="3200">
              <a:solidFill>
                <a:srgbClr val="888888"/>
              </a:solidFill>
            </a:endParaRPr>
          </a:p>
          <a:p>
            <a:pPr lvl="3">
              <a:defRPr sz="1800">
                <a:solidFill>
                  <a:srgbClr val="000000"/>
                </a:solidFill>
              </a:defRPr>
            </a:pPr>
            <a:r>
              <a:rPr sz="3200">
                <a:solidFill>
                  <a:srgbClr val="888888"/>
                </a:solidFill>
              </a:rPr>
              <a:t>Body Level Four</a:t>
            </a:r>
            <a:endParaRPr sz="3200">
              <a:solidFill>
                <a:srgbClr val="888888"/>
              </a:solidFill>
            </a:endParaRPr>
          </a:p>
          <a:p>
            <a:pPr lvl="4">
              <a:defRPr sz="1800">
                <a:solidFill>
                  <a:srgbClr val="000000"/>
                </a:solidFill>
              </a:defRPr>
            </a:pPr>
            <a:r>
              <a:rPr sz="3200">
                <a:solidFill>
                  <a:srgbClr val="888888"/>
                </a:solidFill>
              </a:rPr>
              <a:t>Body Level Five</a:t>
            </a:r>
          </a:p>
        </p:txBody>
      </p:sp>
      <p:sp>
        <p:nvSpPr>
          <p:cNvPr id="223" name="Shape 223"/>
          <p:cNvSpPr/>
          <p:nvPr>
            <p:ph type="sldNum" sz="quarter" idx="2"/>
          </p:nvPr>
        </p:nvSpPr>
        <p:spPr>
          <a:xfrm>
            <a:off x="6553200" y="6404291"/>
            <a:ext cx="21336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225" name="Shape 225"/>
          <p:cNvSpPr/>
          <p:nvPr>
            <p:ph type="title"/>
          </p:nvPr>
        </p:nvSpPr>
        <p:spPr>
          <a:xfrm>
            <a:off x="457200" y="92075"/>
            <a:ext cx="8229600" cy="1508126"/>
          </a:xfrm>
          <a:prstGeom prst="rect">
            <a:avLst/>
          </a:prstGeom>
        </p:spPr>
        <p:txBody>
          <a:bodyPr lIns="45718" tIns="45718" rIns="45718" bIns="45718"/>
          <a:lstStyle>
            <a:lvl1pPr defTabSz="914400"/>
          </a:lstStyle>
          <a:p>
            <a:pPr lvl="0">
              <a:defRPr sz="1800"/>
            </a:pPr>
            <a:r>
              <a:rPr sz="4400"/>
              <a:t>Title Text</a:t>
            </a:r>
          </a:p>
        </p:txBody>
      </p:sp>
      <p:sp>
        <p:nvSpPr>
          <p:cNvPr id="226" name="Shape 226"/>
          <p:cNvSpPr/>
          <p:nvPr>
            <p:ph type="body" idx="1"/>
          </p:nvPr>
        </p:nvSpPr>
        <p:spPr>
          <a:xfrm>
            <a:off x="457200" y="1600200"/>
            <a:ext cx="8229600" cy="5257800"/>
          </a:xfrm>
          <a:prstGeom prst="rect">
            <a:avLst/>
          </a:prstGeom>
        </p:spPr>
        <p:txBody>
          <a:bodyPr lIns="45718" tIns="45718" rIns="45718" bIns="45718"/>
          <a:lstStyle>
            <a:lvl1pPr marL="342900" indent="-342900" defTabSz="914400"/>
            <a:lvl2pPr marL="783771" indent="-326571" defTabSz="914400"/>
            <a:lvl3pPr marL="1219200" indent="-304800" defTabSz="914400"/>
            <a:lvl4pPr marL="1737360" indent="-365760" defTabSz="914400"/>
            <a:lvl5pPr marL="2194560" indent="-365760" defTabSz="914400"/>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
        <p:nvSpPr>
          <p:cNvPr id="227" name="Shape 227"/>
          <p:cNvSpPr/>
          <p:nvPr>
            <p:ph type="sldNum" sz="quarter" idx="2"/>
          </p:nvPr>
        </p:nvSpPr>
        <p:spPr>
          <a:xfrm>
            <a:off x="6553200" y="6404291"/>
            <a:ext cx="21336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type="tx" showMasterSp="1" showMasterPhAnim="1">
  <p:cSld name="Section Header">
    <p:spTree>
      <p:nvGrpSpPr>
        <p:cNvPr id="1" name=""/>
        <p:cNvGrpSpPr/>
        <p:nvPr/>
      </p:nvGrpSpPr>
      <p:grpSpPr>
        <a:xfrm>
          <a:off x="0" y="0"/>
          <a:ext cx="0" cy="0"/>
          <a:chOff x="0" y="0"/>
          <a:chExt cx="0" cy="0"/>
        </a:xfrm>
      </p:grpSpPr>
      <p:sp>
        <p:nvSpPr>
          <p:cNvPr id="229" name="Shape 229"/>
          <p:cNvSpPr/>
          <p:nvPr>
            <p:ph type="title"/>
          </p:nvPr>
        </p:nvSpPr>
        <p:spPr>
          <a:xfrm>
            <a:off x="722312" y="4406900"/>
            <a:ext cx="7772401" cy="1362075"/>
          </a:xfrm>
          <a:prstGeom prst="rect">
            <a:avLst/>
          </a:prstGeom>
        </p:spPr>
        <p:txBody>
          <a:bodyPr lIns="45718" tIns="45718" rIns="45718" bIns="45718" anchor="t"/>
          <a:lstStyle>
            <a:lvl1pPr algn="l" defTabSz="914400">
              <a:defRPr b="1" cap="all" sz="4000"/>
            </a:lvl1pPr>
          </a:lstStyle>
          <a:p>
            <a:pPr lvl="0">
              <a:defRPr b="0" cap="none" sz="1800"/>
            </a:pPr>
            <a:r>
              <a:rPr b="1" cap="all" sz="4000"/>
              <a:t>Title Text</a:t>
            </a:r>
          </a:p>
        </p:txBody>
      </p:sp>
      <p:sp>
        <p:nvSpPr>
          <p:cNvPr id="230" name="Shape 230"/>
          <p:cNvSpPr/>
          <p:nvPr>
            <p:ph type="body" idx="1"/>
          </p:nvPr>
        </p:nvSpPr>
        <p:spPr>
          <a:xfrm>
            <a:off x="722312" y="2906713"/>
            <a:ext cx="7772401" cy="1500189"/>
          </a:xfrm>
          <a:prstGeom prst="rect">
            <a:avLst/>
          </a:prstGeom>
        </p:spPr>
        <p:txBody>
          <a:bodyPr lIns="45718" tIns="45718" rIns="45718" bIns="45718" anchor="b"/>
          <a:lstStyle>
            <a:lvl1pPr marL="0" indent="0" defTabSz="914400">
              <a:spcBef>
                <a:spcPts val="400"/>
              </a:spcBef>
              <a:buSzTx/>
              <a:buFontTx/>
              <a:buNone/>
              <a:defRPr sz="2000">
                <a:solidFill>
                  <a:srgbClr val="888888"/>
                </a:solidFill>
              </a:defRPr>
            </a:lvl1pPr>
            <a:lvl2pPr marL="0" indent="0" defTabSz="914400">
              <a:spcBef>
                <a:spcPts val="400"/>
              </a:spcBef>
              <a:buSzTx/>
              <a:buFontTx/>
              <a:buNone/>
              <a:defRPr sz="2000">
                <a:solidFill>
                  <a:srgbClr val="888888"/>
                </a:solidFill>
              </a:defRPr>
            </a:lvl2pPr>
            <a:lvl3pPr marL="0" indent="0" defTabSz="914400">
              <a:spcBef>
                <a:spcPts val="400"/>
              </a:spcBef>
              <a:buSzTx/>
              <a:buFontTx/>
              <a:buNone/>
              <a:defRPr sz="2000">
                <a:solidFill>
                  <a:srgbClr val="888888"/>
                </a:solidFill>
              </a:defRPr>
            </a:lvl3pPr>
            <a:lvl4pPr marL="0" indent="0" defTabSz="914400">
              <a:spcBef>
                <a:spcPts val="400"/>
              </a:spcBef>
              <a:buSzTx/>
              <a:buFontTx/>
              <a:buNone/>
              <a:defRPr sz="2000">
                <a:solidFill>
                  <a:srgbClr val="888888"/>
                </a:solidFill>
              </a:defRPr>
            </a:lvl4pPr>
            <a:lvl5pPr marL="0" indent="0" defTabSz="914400">
              <a:spcBef>
                <a:spcPts val="400"/>
              </a:spcBef>
              <a:buSzTx/>
              <a:buFontTx/>
              <a:buNone/>
              <a:defRPr sz="2000">
                <a:solidFill>
                  <a:srgbClr val="888888"/>
                </a:solidFill>
              </a:defRPr>
            </a:lvl5pPr>
          </a:lstStyle>
          <a:p>
            <a:pPr lvl="0">
              <a:defRPr sz="1800">
                <a:solidFill>
                  <a:srgbClr val="000000"/>
                </a:solidFill>
              </a:defRPr>
            </a:pPr>
            <a:r>
              <a:rPr sz="2000">
                <a:solidFill>
                  <a:srgbClr val="888888"/>
                </a:solidFill>
              </a:rPr>
              <a:t>Body Level One</a:t>
            </a:r>
            <a:endParaRPr sz="2000">
              <a:solidFill>
                <a:srgbClr val="888888"/>
              </a:solidFill>
            </a:endParaRPr>
          </a:p>
          <a:p>
            <a:pPr lvl="1">
              <a:defRPr sz="1800">
                <a:solidFill>
                  <a:srgbClr val="000000"/>
                </a:solidFill>
              </a:defRPr>
            </a:pPr>
            <a:r>
              <a:rPr sz="2000">
                <a:solidFill>
                  <a:srgbClr val="888888"/>
                </a:solidFill>
              </a:rPr>
              <a:t>Body Level Two</a:t>
            </a:r>
            <a:endParaRPr sz="2000">
              <a:solidFill>
                <a:srgbClr val="888888"/>
              </a:solidFill>
            </a:endParaRPr>
          </a:p>
          <a:p>
            <a:pPr lvl="2">
              <a:defRPr sz="1800">
                <a:solidFill>
                  <a:srgbClr val="000000"/>
                </a:solidFill>
              </a:defRPr>
            </a:pPr>
            <a:r>
              <a:rPr sz="2000">
                <a:solidFill>
                  <a:srgbClr val="888888"/>
                </a:solidFill>
              </a:rPr>
              <a:t>Body Level Three</a:t>
            </a:r>
            <a:endParaRPr sz="2000">
              <a:solidFill>
                <a:srgbClr val="888888"/>
              </a:solidFill>
            </a:endParaRPr>
          </a:p>
          <a:p>
            <a:pPr lvl="3">
              <a:defRPr sz="1800">
                <a:solidFill>
                  <a:srgbClr val="000000"/>
                </a:solidFill>
              </a:defRPr>
            </a:pPr>
            <a:r>
              <a:rPr sz="2000">
                <a:solidFill>
                  <a:srgbClr val="888888"/>
                </a:solidFill>
              </a:rPr>
              <a:t>Body Level Four</a:t>
            </a:r>
            <a:endParaRPr sz="2000">
              <a:solidFill>
                <a:srgbClr val="888888"/>
              </a:solidFill>
            </a:endParaRPr>
          </a:p>
          <a:p>
            <a:pPr lvl="4">
              <a:defRPr sz="1800">
                <a:solidFill>
                  <a:srgbClr val="000000"/>
                </a:solidFill>
              </a:defRPr>
            </a:pPr>
            <a:r>
              <a:rPr sz="2000">
                <a:solidFill>
                  <a:srgbClr val="888888"/>
                </a:solidFill>
              </a:rPr>
              <a:t>Body Level Five</a:t>
            </a:r>
          </a:p>
        </p:txBody>
      </p:sp>
      <p:sp>
        <p:nvSpPr>
          <p:cNvPr id="231" name="Shape 231"/>
          <p:cNvSpPr/>
          <p:nvPr>
            <p:ph type="sldNum" sz="quarter" idx="2"/>
          </p:nvPr>
        </p:nvSpPr>
        <p:spPr>
          <a:xfrm>
            <a:off x="6553200" y="6404291"/>
            <a:ext cx="21336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type="tx" showMasterSp="1" showMasterPhAnim="1">
  <p:cSld name="Two Content">
    <p:spTree>
      <p:nvGrpSpPr>
        <p:cNvPr id="1" name=""/>
        <p:cNvGrpSpPr/>
        <p:nvPr/>
      </p:nvGrpSpPr>
      <p:grpSpPr>
        <a:xfrm>
          <a:off x="0" y="0"/>
          <a:ext cx="0" cy="0"/>
          <a:chOff x="0" y="0"/>
          <a:chExt cx="0" cy="0"/>
        </a:xfrm>
      </p:grpSpPr>
      <p:sp>
        <p:nvSpPr>
          <p:cNvPr id="233" name="Shape 233"/>
          <p:cNvSpPr/>
          <p:nvPr>
            <p:ph type="title"/>
          </p:nvPr>
        </p:nvSpPr>
        <p:spPr>
          <a:xfrm>
            <a:off x="457200" y="92075"/>
            <a:ext cx="8229600" cy="1508126"/>
          </a:xfrm>
          <a:prstGeom prst="rect">
            <a:avLst/>
          </a:prstGeom>
        </p:spPr>
        <p:txBody>
          <a:bodyPr lIns="45718" tIns="45718" rIns="45718" bIns="45718"/>
          <a:lstStyle>
            <a:lvl1pPr defTabSz="914400"/>
          </a:lstStyle>
          <a:p>
            <a:pPr lvl="0">
              <a:defRPr sz="1800"/>
            </a:pPr>
            <a:r>
              <a:rPr sz="4400"/>
              <a:t>Title Text</a:t>
            </a:r>
          </a:p>
        </p:txBody>
      </p:sp>
      <p:sp>
        <p:nvSpPr>
          <p:cNvPr id="234" name="Shape 234"/>
          <p:cNvSpPr/>
          <p:nvPr>
            <p:ph type="body" idx="1"/>
          </p:nvPr>
        </p:nvSpPr>
        <p:spPr>
          <a:xfrm>
            <a:off x="457200" y="1600200"/>
            <a:ext cx="4038600" cy="5257800"/>
          </a:xfrm>
          <a:prstGeom prst="rect">
            <a:avLst/>
          </a:prstGeom>
        </p:spPr>
        <p:txBody>
          <a:bodyPr lIns="45718" tIns="45718" rIns="45718" bIns="45718"/>
          <a:lstStyle>
            <a:lvl1pPr marL="342900" indent="-342900" defTabSz="914400">
              <a:spcBef>
                <a:spcPts val="600"/>
              </a:spcBef>
              <a:defRPr sz="2800"/>
            </a:lvl1pPr>
            <a:lvl2pPr marL="790575" indent="-333375" defTabSz="914400">
              <a:spcBef>
                <a:spcPts val="600"/>
              </a:spcBef>
              <a:defRPr sz="2800"/>
            </a:lvl2pPr>
            <a:lvl3pPr marL="1234438" indent="-320038" defTabSz="914400">
              <a:spcBef>
                <a:spcPts val="600"/>
              </a:spcBef>
              <a:defRPr sz="2800"/>
            </a:lvl3pPr>
            <a:lvl4pPr marL="1727200" indent="-355600" defTabSz="914400">
              <a:spcBef>
                <a:spcPts val="600"/>
              </a:spcBef>
              <a:defRPr sz="2800"/>
            </a:lvl4pPr>
            <a:lvl5pPr marL="2184400" indent="-355600" defTabSz="914400">
              <a:spcBef>
                <a:spcPts val="600"/>
              </a:spcBef>
              <a:defRPr sz="2800"/>
            </a:lvl5pPr>
          </a:lstStyle>
          <a:p>
            <a:pPr lvl="0">
              <a:defRPr sz="1800"/>
            </a:pPr>
            <a:r>
              <a:rPr sz="2800"/>
              <a:t>Body Level One</a:t>
            </a:r>
            <a:endParaRPr sz="2800"/>
          </a:p>
          <a:p>
            <a:pPr lvl="1">
              <a:defRPr sz="1800"/>
            </a:pPr>
            <a:r>
              <a:rPr sz="2800"/>
              <a:t>Body Level Two</a:t>
            </a:r>
            <a:endParaRPr sz="2800"/>
          </a:p>
          <a:p>
            <a:pPr lvl="2">
              <a:defRPr sz="1800"/>
            </a:pPr>
            <a:r>
              <a:rPr sz="2800"/>
              <a:t>Body Level Three</a:t>
            </a:r>
            <a:endParaRPr sz="2800"/>
          </a:p>
          <a:p>
            <a:pPr lvl="3">
              <a:defRPr sz="1800"/>
            </a:pPr>
            <a:r>
              <a:rPr sz="2800"/>
              <a:t>Body Level Four</a:t>
            </a:r>
            <a:endParaRPr sz="2800"/>
          </a:p>
          <a:p>
            <a:pPr lvl="4">
              <a:defRPr sz="1800"/>
            </a:pPr>
            <a:r>
              <a:rPr sz="2800"/>
              <a:t>Body Level Five</a:t>
            </a:r>
          </a:p>
        </p:txBody>
      </p:sp>
      <p:sp>
        <p:nvSpPr>
          <p:cNvPr id="235" name="Shape 235"/>
          <p:cNvSpPr/>
          <p:nvPr>
            <p:ph type="sldNum" sz="quarter" idx="2"/>
          </p:nvPr>
        </p:nvSpPr>
        <p:spPr>
          <a:xfrm>
            <a:off x="6553200" y="6404291"/>
            <a:ext cx="21336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type="tx" showMasterSp="1" showMasterPhAnim="1">
  <p:cSld name="Comparison">
    <p:spTree>
      <p:nvGrpSpPr>
        <p:cNvPr id="1" name=""/>
        <p:cNvGrpSpPr/>
        <p:nvPr/>
      </p:nvGrpSpPr>
      <p:grpSpPr>
        <a:xfrm>
          <a:off x="0" y="0"/>
          <a:ext cx="0" cy="0"/>
          <a:chOff x="0" y="0"/>
          <a:chExt cx="0" cy="0"/>
        </a:xfrm>
      </p:grpSpPr>
      <p:sp>
        <p:nvSpPr>
          <p:cNvPr id="237" name="Shape 237"/>
          <p:cNvSpPr/>
          <p:nvPr>
            <p:ph type="title"/>
          </p:nvPr>
        </p:nvSpPr>
        <p:spPr>
          <a:xfrm>
            <a:off x="457200" y="256810"/>
            <a:ext cx="8229600" cy="1178656"/>
          </a:xfrm>
          <a:prstGeom prst="rect">
            <a:avLst/>
          </a:prstGeom>
        </p:spPr>
        <p:txBody>
          <a:bodyPr lIns="45718" tIns="45718" rIns="45718" bIns="45718"/>
          <a:lstStyle>
            <a:lvl1pPr defTabSz="914400"/>
          </a:lstStyle>
          <a:p>
            <a:pPr lvl="0">
              <a:defRPr sz="1800"/>
            </a:pPr>
            <a:r>
              <a:rPr sz="4400"/>
              <a:t>Title Text</a:t>
            </a:r>
          </a:p>
        </p:txBody>
      </p:sp>
      <p:sp>
        <p:nvSpPr>
          <p:cNvPr id="238" name="Shape 238"/>
          <p:cNvSpPr/>
          <p:nvPr>
            <p:ph type="body" idx="1"/>
          </p:nvPr>
        </p:nvSpPr>
        <p:spPr>
          <a:xfrm>
            <a:off x="457200" y="1435464"/>
            <a:ext cx="4040188" cy="739413"/>
          </a:xfrm>
          <a:prstGeom prst="rect">
            <a:avLst/>
          </a:prstGeom>
        </p:spPr>
        <p:txBody>
          <a:bodyPr lIns="45718" tIns="45718" rIns="45718" bIns="45718" anchor="b"/>
          <a:lstStyle>
            <a:lvl1pPr marL="0" indent="0" defTabSz="914400">
              <a:spcBef>
                <a:spcPts val="500"/>
              </a:spcBef>
              <a:buSzTx/>
              <a:buFontTx/>
              <a:buNone/>
              <a:defRPr b="1" sz="2400"/>
            </a:lvl1pPr>
            <a:lvl2pPr marL="0" indent="0" defTabSz="914400">
              <a:spcBef>
                <a:spcPts val="500"/>
              </a:spcBef>
              <a:buSzTx/>
              <a:buFontTx/>
              <a:buNone/>
              <a:defRPr b="1" sz="2400"/>
            </a:lvl2pPr>
            <a:lvl3pPr marL="0" indent="0" defTabSz="914400">
              <a:spcBef>
                <a:spcPts val="500"/>
              </a:spcBef>
              <a:buSzTx/>
              <a:buFontTx/>
              <a:buNone/>
              <a:defRPr b="1" sz="2400"/>
            </a:lvl3pPr>
            <a:lvl4pPr marL="0" indent="0" defTabSz="914400">
              <a:spcBef>
                <a:spcPts val="500"/>
              </a:spcBef>
              <a:buSzTx/>
              <a:buFontTx/>
              <a:buNone/>
              <a:defRPr b="1" sz="2400"/>
            </a:lvl4pPr>
            <a:lvl5pPr marL="0" indent="0" defTabSz="914400">
              <a:spcBef>
                <a:spcPts val="500"/>
              </a:spcBef>
              <a:buSzTx/>
              <a:buFontTx/>
              <a:buNone/>
              <a:defRPr b="1" sz="2400"/>
            </a:lvl5pPr>
          </a:lstStyle>
          <a:p>
            <a:pPr lvl="0">
              <a:defRPr b="0" sz="1800"/>
            </a:pPr>
            <a:r>
              <a:rPr b="1" sz="2400"/>
              <a:t>Body Level One</a:t>
            </a:r>
            <a:endParaRPr b="1" sz="2400"/>
          </a:p>
          <a:p>
            <a:pPr lvl="1">
              <a:defRPr b="0" sz="1800"/>
            </a:pPr>
            <a:r>
              <a:rPr b="1" sz="2400"/>
              <a:t>Body Level Two</a:t>
            </a:r>
            <a:endParaRPr b="1" sz="2400"/>
          </a:p>
          <a:p>
            <a:pPr lvl="2">
              <a:defRPr b="0" sz="1800"/>
            </a:pPr>
            <a:r>
              <a:rPr b="1" sz="2400"/>
              <a:t>Body Level Three</a:t>
            </a:r>
            <a:endParaRPr b="1" sz="2400"/>
          </a:p>
          <a:p>
            <a:pPr lvl="3">
              <a:defRPr b="0" sz="1800"/>
            </a:pPr>
            <a:r>
              <a:rPr b="1" sz="2400"/>
              <a:t>Body Level Four</a:t>
            </a:r>
            <a:endParaRPr b="1" sz="2400"/>
          </a:p>
          <a:p>
            <a:pPr lvl="4">
              <a:defRPr b="0" sz="1800"/>
            </a:pPr>
            <a:r>
              <a:rPr b="1" sz="2400"/>
              <a:t>Body Level Five</a:t>
            </a:r>
          </a:p>
        </p:txBody>
      </p:sp>
      <p:sp>
        <p:nvSpPr>
          <p:cNvPr id="239" name="Shape 239"/>
          <p:cNvSpPr/>
          <p:nvPr>
            <p:ph type="sldNum" sz="quarter" idx="2"/>
          </p:nvPr>
        </p:nvSpPr>
        <p:spPr>
          <a:xfrm>
            <a:off x="6553200" y="6404291"/>
            <a:ext cx="21336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26" name="Shape 26"/>
          <p:cNvSpPr/>
          <p:nvPr>
            <p:ph type="title"/>
          </p:nvPr>
        </p:nvSpPr>
        <p:spPr>
          <a:xfrm>
            <a:off x="628650" y="0"/>
            <a:ext cx="7886700" cy="2055815"/>
          </a:xfrm>
          <a:prstGeom prst="rect">
            <a:avLst/>
          </a:prstGeom>
        </p:spPr>
        <p:txBody>
          <a:bodyPr lIns="45718" tIns="45718" rIns="45718" bIns="45718"/>
          <a:lstStyle>
            <a:lvl1pPr algn="l" defTabSz="914400">
              <a:lnSpc>
                <a:spcPct val="90000"/>
              </a:lnSpc>
              <a:defRPr>
                <a:latin typeface="Calibri Light"/>
                <a:ea typeface="Calibri Light"/>
                <a:cs typeface="Calibri Light"/>
                <a:sym typeface="Calibri Light"/>
              </a:defRPr>
            </a:lvl1pPr>
          </a:lstStyle>
          <a:p>
            <a:pPr lvl="0">
              <a:defRPr sz="1800"/>
            </a:pPr>
            <a:r>
              <a:rPr sz="4400"/>
              <a:t>Title Text</a:t>
            </a:r>
          </a:p>
        </p:txBody>
      </p:sp>
      <p:sp>
        <p:nvSpPr>
          <p:cNvPr id="27" name="Shape 27"/>
          <p:cNvSpPr/>
          <p:nvPr>
            <p:ph type="sldNum" sz="quarter" idx="2"/>
          </p:nvPr>
        </p:nvSpPr>
        <p:spPr>
          <a:xfrm>
            <a:off x="6457950" y="6404294"/>
            <a:ext cx="20574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type="tx" showMasterSp="1" showMasterPhAnim="1">
  <p:cSld name="Title Only">
    <p:spTree>
      <p:nvGrpSpPr>
        <p:cNvPr id="1" name=""/>
        <p:cNvGrpSpPr/>
        <p:nvPr/>
      </p:nvGrpSpPr>
      <p:grpSpPr>
        <a:xfrm>
          <a:off x="0" y="0"/>
          <a:ext cx="0" cy="0"/>
          <a:chOff x="0" y="0"/>
          <a:chExt cx="0" cy="0"/>
        </a:xfrm>
      </p:grpSpPr>
      <p:sp>
        <p:nvSpPr>
          <p:cNvPr id="241" name="Shape 241"/>
          <p:cNvSpPr/>
          <p:nvPr>
            <p:ph type="title"/>
          </p:nvPr>
        </p:nvSpPr>
        <p:spPr>
          <a:xfrm>
            <a:off x="457200" y="0"/>
            <a:ext cx="8229600" cy="1692277"/>
          </a:xfrm>
          <a:prstGeom prst="rect">
            <a:avLst/>
          </a:prstGeom>
        </p:spPr>
        <p:txBody>
          <a:bodyPr lIns="45718" tIns="45718" rIns="45718" bIns="45718"/>
          <a:lstStyle>
            <a:lvl1pPr defTabSz="914400"/>
          </a:lstStyle>
          <a:p>
            <a:pPr lvl="0">
              <a:defRPr sz="1800"/>
            </a:pPr>
            <a:r>
              <a:rPr sz="4400"/>
              <a:t>Title Text</a:t>
            </a:r>
          </a:p>
        </p:txBody>
      </p:sp>
      <p:sp>
        <p:nvSpPr>
          <p:cNvPr id="242" name="Shape 242"/>
          <p:cNvSpPr/>
          <p:nvPr>
            <p:ph type="sldNum" sz="quarter" idx="2"/>
          </p:nvPr>
        </p:nvSpPr>
        <p:spPr>
          <a:xfrm>
            <a:off x="6553200" y="6404291"/>
            <a:ext cx="21336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244" name="Shape 244"/>
          <p:cNvSpPr/>
          <p:nvPr>
            <p:ph type="sldNum" sz="quarter" idx="2"/>
          </p:nvPr>
        </p:nvSpPr>
        <p:spPr>
          <a:xfrm>
            <a:off x="6553200" y="6404291"/>
            <a:ext cx="21336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62.xml><?xml version="1.0" encoding="utf-8"?>
<p:sldLayout xmlns:a="http://schemas.openxmlformats.org/drawingml/2006/main" xmlns:r="http://schemas.openxmlformats.org/officeDocument/2006/relationships" xmlns:p="http://schemas.openxmlformats.org/presentationml/2006/main" type="tx" showMasterSp="1" showMasterPhAnim="1">
  <p:cSld name="Content with Caption">
    <p:spTree>
      <p:nvGrpSpPr>
        <p:cNvPr id="1" name=""/>
        <p:cNvGrpSpPr/>
        <p:nvPr/>
      </p:nvGrpSpPr>
      <p:grpSpPr>
        <a:xfrm>
          <a:off x="0" y="0"/>
          <a:ext cx="0" cy="0"/>
          <a:chOff x="0" y="0"/>
          <a:chExt cx="0" cy="0"/>
        </a:xfrm>
      </p:grpSpPr>
      <p:sp>
        <p:nvSpPr>
          <p:cNvPr id="246" name="Shape 246"/>
          <p:cNvSpPr/>
          <p:nvPr>
            <p:ph type="title"/>
          </p:nvPr>
        </p:nvSpPr>
        <p:spPr>
          <a:xfrm>
            <a:off x="457200" y="0"/>
            <a:ext cx="3008315" cy="1435100"/>
          </a:xfrm>
          <a:prstGeom prst="rect">
            <a:avLst/>
          </a:prstGeom>
        </p:spPr>
        <p:txBody>
          <a:bodyPr lIns="45718" tIns="45718" rIns="45718" bIns="45718" anchor="b"/>
          <a:lstStyle>
            <a:lvl1pPr algn="l" defTabSz="914400">
              <a:defRPr b="1" sz="2000"/>
            </a:lvl1pPr>
          </a:lstStyle>
          <a:p>
            <a:pPr lvl="0">
              <a:defRPr b="0" sz="1800"/>
            </a:pPr>
            <a:r>
              <a:rPr b="1" sz="2000"/>
              <a:t>Title Text</a:t>
            </a:r>
          </a:p>
        </p:txBody>
      </p:sp>
      <p:sp>
        <p:nvSpPr>
          <p:cNvPr id="247" name="Shape 247"/>
          <p:cNvSpPr/>
          <p:nvPr>
            <p:ph type="body" idx="1"/>
          </p:nvPr>
        </p:nvSpPr>
        <p:spPr>
          <a:xfrm>
            <a:off x="3575050" y="273050"/>
            <a:ext cx="5111750" cy="6584950"/>
          </a:xfrm>
          <a:prstGeom prst="rect">
            <a:avLst/>
          </a:prstGeom>
        </p:spPr>
        <p:txBody>
          <a:bodyPr lIns="45718" tIns="45718" rIns="45718" bIns="45718"/>
          <a:lstStyle>
            <a:lvl1pPr marL="342900" indent="-342900" defTabSz="914400"/>
            <a:lvl2pPr marL="783771" indent="-326571" defTabSz="914400"/>
            <a:lvl3pPr marL="1219200" indent="-304800" defTabSz="914400"/>
            <a:lvl4pPr marL="1737360" indent="-365760" defTabSz="914400"/>
            <a:lvl5pPr marL="2194560" indent="-365760" defTabSz="914400"/>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
        <p:nvSpPr>
          <p:cNvPr id="248" name="Shape 248"/>
          <p:cNvSpPr/>
          <p:nvPr>
            <p:ph type="sldNum" sz="quarter" idx="2"/>
          </p:nvPr>
        </p:nvSpPr>
        <p:spPr>
          <a:xfrm>
            <a:off x="6553200" y="6404291"/>
            <a:ext cx="21336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63.xml><?xml version="1.0" encoding="utf-8"?>
<p:sldLayout xmlns:a="http://schemas.openxmlformats.org/drawingml/2006/main" xmlns:r="http://schemas.openxmlformats.org/officeDocument/2006/relationships" xmlns:p="http://schemas.openxmlformats.org/presentationml/2006/main" type="tx" showMasterSp="1" showMasterPhAnim="1">
  <p:cSld name="Picture with Caption">
    <p:spTree>
      <p:nvGrpSpPr>
        <p:cNvPr id="1" name=""/>
        <p:cNvGrpSpPr/>
        <p:nvPr/>
      </p:nvGrpSpPr>
      <p:grpSpPr>
        <a:xfrm>
          <a:off x="0" y="0"/>
          <a:ext cx="0" cy="0"/>
          <a:chOff x="0" y="0"/>
          <a:chExt cx="0" cy="0"/>
        </a:xfrm>
      </p:grpSpPr>
      <p:sp>
        <p:nvSpPr>
          <p:cNvPr id="250" name="Shape 250"/>
          <p:cNvSpPr/>
          <p:nvPr>
            <p:ph type="title"/>
          </p:nvPr>
        </p:nvSpPr>
        <p:spPr>
          <a:xfrm>
            <a:off x="1792288" y="4800600"/>
            <a:ext cx="5486402" cy="566738"/>
          </a:xfrm>
          <a:prstGeom prst="rect">
            <a:avLst/>
          </a:prstGeom>
        </p:spPr>
        <p:txBody>
          <a:bodyPr lIns="45718" tIns="45718" rIns="45718" bIns="45718" anchor="b"/>
          <a:lstStyle>
            <a:lvl1pPr algn="l" defTabSz="914400">
              <a:defRPr b="1" sz="2000"/>
            </a:lvl1pPr>
          </a:lstStyle>
          <a:p>
            <a:pPr lvl="0">
              <a:defRPr b="0" sz="1800"/>
            </a:pPr>
            <a:r>
              <a:rPr b="1" sz="2000"/>
              <a:t>Title Text</a:t>
            </a:r>
          </a:p>
        </p:txBody>
      </p:sp>
      <p:sp>
        <p:nvSpPr>
          <p:cNvPr id="251" name="Shape 251"/>
          <p:cNvSpPr/>
          <p:nvPr>
            <p:ph type="body" idx="1"/>
          </p:nvPr>
        </p:nvSpPr>
        <p:spPr>
          <a:xfrm>
            <a:off x="1792288" y="5367337"/>
            <a:ext cx="5486402" cy="804864"/>
          </a:xfrm>
          <a:prstGeom prst="rect">
            <a:avLst/>
          </a:prstGeom>
        </p:spPr>
        <p:txBody>
          <a:bodyPr lIns="45718" tIns="45718" rIns="45718" bIns="45718"/>
          <a:lstStyle>
            <a:lvl1pPr marL="0" indent="0" defTabSz="914400">
              <a:spcBef>
                <a:spcPts val="300"/>
              </a:spcBef>
              <a:buSzTx/>
              <a:buFontTx/>
              <a:buNone/>
              <a:defRPr sz="1400"/>
            </a:lvl1pPr>
            <a:lvl2pPr marL="0" indent="0" defTabSz="914400">
              <a:spcBef>
                <a:spcPts val="300"/>
              </a:spcBef>
              <a:buSzTx/>
              <a:buFontTx/>
              <a:buNone/>
              <a:defRPr sz="1400"/>
            </a:lvl2pPr>
            <a:lvl3pPr marL="0" indent="0" defTabSz="914400">
              <a:spcBef>
                <a:spcPts val="300"/>
              </a:spcBef>
              <a:buSzTx/>
              <a:buFontTx/>
              <a:buNone/>
              <a:defRPr sz="1400"/>
            </a:lvl3pPr>
            <a:lvl4pPr marL="0" indent="0" defTabSz="914400">
              <a:spcBef>
                <a:spcPts val="300"/>
              </a:spcBef>
              <a:buSzTx/>
              <a:buFontTx/>
              <a:buNone/>
              <a:defRPr sz="1400"/>
            </a:lvl4pPr>
            <a:lvl5pPr marL="0" indent="0" defTabSz="914400">
              <a:spcBef>
                <a:spcPts val="300"/>
              </a:spcBef>
              <a:buSzTx/>
              <a:buFontTx/>
              <a:buNone/>
              <a:defRPr sz="1400"/>
            </a:lvl5pPr>
          </a:lstStyle>
          <a:p>
            <a:pPr lvl="0">
              <a:defRPr sz="1800"/>
            </a:pPr>
            <a:r>
              <a:rPr sz="1400"/>
              <a:t>Body Level One</a:t>
            </a:r>
            <a:endParaRPr sz="1400"/>
          </a:p>
          <a:p>
            <a:pPr lvl="1">
              <a:defRPr sz="1800"/>
            </a:pPr>
            <a:r>
              <a:rPr sz="1400"/>
              <a:t>Body Level Two</a:t>
            </a:r>
            <a:endParaRPr sz="1400"/>
          </a:p>
          <a:p>
            <a:pPr lvl="2">
              <a:defRPr sz="1800"/>
            </a:pPr>
            <a:r>
              <a:rPr sz="1400"/>
              <a:t>Body Level Three</a:t>
            </a:r>
            <a:endParaRPr sz="1400"/>
          </a:p>
          <a:p>
            <a:pPr lvl="3">
              <a:defRPr sz="1800"/>
            </a:pPr>
            <a:r>
              <a:rPr sz="1400"/>
              <a:t>Body Level Four</a:t>
            </a:r>
            <a:endParaRPr sz="1400"/>
          </a:p>
          <a:p>
            <a:pPr lvl="4">
              <a:defRPr sz="1800"/>
            </a:pPr>
            <a:r>
              <a:rPr sz="1400"/>
              <a:t>Body Level Five</a:t>
            </a:r>
          </a:p>
        </p:txBody>
      </p:sp>
      <p:sp>
        <p:nvSpPr>
          <p:cNvPr id="252" name="Shape 252"/>
          <p:cNvSpPr/>
          <p:nvPr>
            <p:ph type="sldNum" sz="quarter" idx="2"/>
          </p:nvPr>
        </p:nvSpPr>
        <p:spPr>
          <a:xfrm>
            <a:off x="6553200" y="6404291"/>
            <a:ext cx="21336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64.xml><?xml version="1.0" encoding="utf-8"?>
<p:sldLayout xmlns:a="http://schemas.openxmlformats.org/drawingml/2006/main" xmlns:r="http://schemas.openxmlformats.org/officeDocument/2006/relationships" xmlns:p="http://schemas.openxmlformats.org/presentationml/2006/main" type="tx" showMasterSp="1" showMasterPhAnim="1">
  <p:cSld name="Title and Vertical Text">
    <p:spTree>
      <p:nvGrpSpPr>
        <p:cNvPr id="1" name=""/>
        <p:cNvGrpSpPr/>
        <p:nvPr/>
      </p:nvGrpSpPr>
      <p:grpSpPr>
        <a:xfrm>
          <a:off x="0" y="0"/>
          <a:ext cx="0" cy="0"/>
          <a:chOff x="0" y="0"/>
          <a:chExt cx="0" cy="0"/>
        </a:xfrm>
      </p:grpSpPr>
      <p:sp>
        <p:nvSpPr>
          <p:cNvPr id="254" name="Shape 254"/>
          <p:cNvSpPr/>
          <p:nvPr>
            <p:ph type="title"/>
          </p:nvPr>
        </p:nvSpPr>
        <p:spPr>
          <a:xfrm>
            <a:off x="457200" y="92075"/>
            <a:ext cx="8229600" cy="1508126"/>
          </a:xfrm>
          <a:prstGeom prst="rect">
            <a:avLst/>
          </a:prstGeom>
        </p:spPr>
        <p:txBody>
          <a:bodyPr lIns="45718" tIns="45718" rIns="45718" bIns="45718"/>
          <a:lstStyle>
            <a:lvl1pPr defTabSz="914400"/>
          </a:lstStyle>
          <a:p>
            <a:pPr lvl="0">
              <a:defRPr sz="1800"/>
            </a:pPr>
            <a:r>
              <a:rPr sz="4400"/>
              <a:t>Title Text</a:t>
            </a:r>
          </a:p>
        </p:txBody>
      </p:sp>
      <p:sp>
        <p:nvSpPr>
          <p:cNvPr id="255" name="Shape 255"/>
          <p:cNvSpPr/>
          <p:nvPr>
            <p:ph type="body" idx="1"/>
          </p:nvPr>
        </p:nvSpPr>
        <p:spPr>
          <a:xfrm>
            <a:off x="457200" y="1600200"/>
            <a:ext cx="8229600" cy="5257800"/>
          </a:xfrm>
          <a:prstGeom prst="rect">
            <a:avLst/>
          </a:prstGeom>
        </p:spPr>
        <p:txBody>
          <a:bodyPr lIns="45718" tIns="45718" rIns="45718" bIns="45718"/>
          <a:lstStyle>
            <a:lvl1pPr marL="342900" indent="-342900" defTabSz="914400"/>
            <a:lvl2pPr marL="783771" indent="-326571" defTabSz="914400"/>
            <a:lvl3pPr marL="1219200" indent="-304800" defTabSz="914400"/>
            <a:lvl4pPr marL="1737360" indent="-365760" defTabSz="914400"/>
            <a:lvl5pPr marL="2194560" indent="-365760" defTabSz="914400"/>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
        <p:nvSpPr>
          <p:cNvPr id="256" name="Shape 256"/>
          <p:cNvSpPr/>
          <p:nvPr>
            <p:ph type="sldNum" sz="quarter" idx="2"/>
          </p:nvPr>
        </p:nvSpPr>
        <p:spPr>
          <a:xfrm>
            <a:off x="6553200" y="6404291"/>
            <a:ext cx="21336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65.xml><?xml version="1.0" encoding="utf-8"?>
<p:sldLayout xmlns:a="http://schemas.openxmlformats.org/drawingml/2006/main" xmlns:r="http://schemas.openxmlformats.org/officeDocument/2006/relationships" xmlns:p="http://schemas.openxmlformats.org/presentationml/2006/main" type="tx" showMasterSp="1" showMasterPhAnim="1">
  <p:cSld name="Vertical Title and Text">
    <p:spTree>
      <p:nvGrpSpPr>
        <p:cNvPr id="1" name=""/>
        <p:cNvGrpSpPr/>
        <p:nvPr/>
      </p:nvGrpSpPr>
      <p:grpSpPr>
        <a:xfrm>
          <a:off x="0" y="0"/>
          <a:ext cx="0" cy="0"/>
          <a:chOff x="0" y="0"/>
          <a:chExt cx="0" cy="0"/>
        </a:xfrm>
      </p:grpSpPr>
      <p:sp>
        <p:nvSpPr>
          <p:cNvPr id="258" name="Shape 258"/>
          <p:cNvSpPr/>
          <p:nvPr>
            <p:ph type="title"/>
          </p:nvPr>
        </p:nvSpPr>
        <p:spPr>
          <a:xfrm>
            <a:off x="6629400" y="0"/>
            <a:ext cx="2057400" cy="6400802"/>
          </a:xfrm>
          <a:prstGeom prst="rect">
            <a:avLst/>
          </a:prstGeom>
        </p:spPr>
        <p:txBody>
          <a:bodyPr lIns="45718" tIns="45718" rIns="45718" bIns="45718"/>
          <a:lstStyle>
            <a:lvl1pPr defTabSz="914400"/>
          </a:lstStyle>
          <a:p>
            <a:pPr lvl="0">
              <a:defRPr sz="1800"/>
            </a:pPr>
            <a:r>
              <a:rPr sz="4400"/>
              <a:t>Title Text</a:t>
            </a:r>
          </a:p>
        </p:txBody>
      </p:sp>
      <p:sp>
        <p:nvSpPr>
          <p:cNvPr id="259" name="Shape 259"/>
          <p:cNvSpPr/>
          <p:nvPr>
            <p:ph type="body" idx="1"/>
          </p:nvPr>
        </p:nvSpPr>
        <p:spPr>
          <a:xfrm>
            <a:off x="457200" y="274638"/>
            <a:ext cx="6019800" cy="6583364"/>
          </a:xfrm>
          <a:prstGeom prst="rect">
            <a:avLst/>
          </a:prstGeom>
        </p:spPr>
        <p:txBody>
          <a:bodyPr lIns="45718" tIns="45718" rIns="45718" bIns="45718"/>
          <a:lstStyle>
            <a:lvl1pPr marL="342900" indent="-342900" defTabSz="914400"/>
            <a:lvl2pPr marL="783771" indent="-326571" defTabSz="914400"/>
            <a:lvl3pPr marL="1219200" indent="-304800" defTabSz="914400"/>
            <a:lvl4pPr marL="1737360" indent="-365760" defTabSz="914400"/>
            <a:lvl5pPr marL="2194560" indent="-365760" defTabSz="914400"/>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
        <p:nvSpPr>
          <p:cNvPr id="260" name="Shape 260"/>
          <p:cNvSpPr/>
          <p:nvPr>
            <p:ph type="sldNum" sz="quarter" idx="2"/>
          </p:nvPr>
        </p:nvSpPr>
        <p:spPr>
          <a:xfrm>
            <a:off x="6553200" y="6404291"/>
            <a:ext cx="21336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66.xml><?xml version="1.0" encoding="utf-8"?>
<p:sldLayout xmlns:a="http://schemas.openxmlformats.org/drawingml/2006/main" xmlns:r="http://schemas.openxmlformats.org/officeDocument/2006/relationships" xmlns:p="http://schemas.openxmlformats.org/presentationml/2006/main" type="tx" showMasterSp="1" showMasterPhAnim="1">
  <p:cSld name="Title Slide">
    <p:spTree>
      <p:nvGrpSpPr>
        <p:cNvPr id="1" name=""/>
        <p:cNvGrpSpPr/>
        <p:nvPr/>
      </p:nvGrpSpPr>
      <p:grpSpPr>
        <a:xfrm>
          <a:off x="0" y="0"/>
          <a:ext cx="0" cy="0"/>
          <a:chOff x="0" y="0"/>
          <a:chExt cx="0" cy="0"/>
        </a:xfrm>
      </p:grpSpPr>
      <p:sp>
        <p:nvSpPr>
          <p:cNvPr id="262" name="Shape 262"/>
          <p:cNvSpPr/>
          <p:nvPr>
            <p:ph type="title"/>
          </p:nvPr>
        </p:nvSpPr>
        <p:spPr>
          <a:xfrm>
            <a:off x="685800" y="1844714"/>
            <a:ext cx="7772400" cy="2041486"/>
          </a:xfrm>
          <a:prstGeom prst="rect">
            <a:avLst/>
          </a:prstGeom>
        </p:spPr>
        <p:txBody>
          <a:bodyPr lIns="45718" tIns="45718" rIns="45718" bIns="45718">
            <a:noAutofit/>
          </a:bodyPr>
          <a:lstStyle>
            <a:lvl1pPr defTabSz="914400">
              <a:defRPr>
                <a:latin typeface="Times New Roman"/>
                <a:ea typeface="Times New Roman"/>
                <a:cs typeface="Times New Roman"/>
                <a:sym typeface="Times New Roman"/>
              </a:defRPr>
            </a:lvl1pPr>
          </a:lstStyle>
          <a:p>
            <a:pPr lvl="0">
              <a:defRPr sz="1800"/>
            </a:pPr>
            <a:r>
              <a:rPr sz="4400"/>
              <a:t>Title Text</a:t>
            </a:r>
          </a:p>
        </p:txBody>
      </p:sp>
      <p:sp>
        <p:nvSpPr>
          <p:cNvPr id="263" name="Shape 263"/>
          <p:cNvSpPr/>
          <p:nvPr>
            <p:ph type="body" idx="1"/>
          </p:nvPr>
        </p:nvSpPr>
        <p:spPr>
          <a:xfrm>
            <a:off x="1371600" y="3886200"/>
            <a:ext cx="6400800" cy="2971800"/>
          </a:xfrm>
          <a:prstGeom prst="rect">
            <a:avLst/>
          </a:prstGeom>
        </p:spPr>
        <p:txBody>
          <a:bodyPr lIns="45718" tIns="45718" rIns="45718" bIns="45718">
            <a:noAutofit/>
          </a:bodyPr>
          <a:lstStyle>
            <a:lvl1pPr marL="0" indent="0" algn="ctr" defTabSz="914400">
              <a:buSzTx/>
              <a:buFontTx/>
              <a:buNone/>
              <a:defRPr>
                <a:latin typeface="Times New Roman"/>
                <a:ea typeface="Times New Roman"/>
                <a:cs typeface="Times New Roman"/>
                <a:sym typeface="Times New Roman"/>
              </a:defRPr>
            </a:lvl1pPr>
            <a:lvl2pPr marL="0" indent="0" algn="ctr" defTabSz="914400">
              <a:buSzTx/>
              <a:buFontTx/>
              <a:buNone/>
              <a:defRPr>
                <a:latin typeface="Times New Roman"/>
                <a:ea typeface="Times New Roman"/>
                <a:cs typeface="Times New Roman"/>
                <a:sym typeface="Times New Roman"/>
              </a:defRPr>
            </a:lvl2pPr>
            <a:lvl3pPr marL="0" indent="0" algn="ctr" defTabSz="914400">
              <a:buSzTx/>
              <a:buFontTx/>
              <a:buNone/>
              <a:defRPr>
                <a:latin typeface="Times New Roman"/>
                <a:ea typeface="Times New Roman"/>
                <a:cs typeface="Times New Roman"/>
                <a:sym typeface="Times New Roman"/>
              </a:defRPr>
            </a:lvl3pPr>
            <a:lvl4pPr marL="0" indent="0" algn="ctr" defTabSz="914400">
              <a:buSzTx/>
              <a:buFontTx/>
              <a:buNone/>
              <a:defRPr>
                <a:latin typeface="Times New Roman"/>
                <a:ea typeface="Times New Roman"/>
                <a:cs typeface="Times New Roman"/>
                <a:sym typeface="Times New Roman"/>
              </a:defRPr>
            </a:lvl4pPr>
            <a:lvl5pPr marL="0" indent="0" algn="ctr" defTabSz="914400">
              <a:buSzTx/>
              <a:buFontTx/>
              <a:buNone/>
              <a:defRPr>
                <a:latin typeface="Times New Roman"/>
                <a:ea typeface="Times New Roman"/>
                <a:cs typeface="Times New Roman"/>
                <a:sym typeface="Times New Roman"/>
              </a:defRPr>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
        <p:nvSpPr>
          <p:cNvPr id="264" name="Shape 264"/>
          <p:cNvSpPr/>
          <p:nvPr>
            <p:ph type="sldNum" sz="quarter" idx="2"/>
          </p:nvPr>
        </p:nvSpPr>
        <p:spPr>
          <a:xfrm>
            <a:off x="6553200" y="6248400"/>
            <a:ext cx="1905000" cy="287085"/>
          </a:xfrm>
          <a:prstGeom prst="rect">
            <a:avLst/>
          </a:prstGeom>
        </p:spPr>
        <p:txBody>
          <a:bodyPr lIns="45718" tIns="45718" rIns="45718" bIns="45718" anchor="t"/>
          <a:lstStyle>
            <a:lvl1pPr>
              <a:defRPr sz="1400">
                <a:solidFill>
                  <a:srgbClr val="000000"/>
                </a:solidFill>
                <a:latin typeface="Times New Roman"/>
                <a:ea typeface="Times New Roman"/>
                <a:cs typeface="Times New Roman"/>
                <a:sym typeface="Times New Roman"/>
              </a:defRPr>
            </a:lvl1pPr>
          </a:lstStyle>
          <a:p>
            <a:pPr lvl="0"/>
            <a:fld id="{86CB4B4D-7CA3-9044-876B-883B54F8677D}" type="slidenum"/>
          </a:p>
        </p:txBody>
      </p:sp>
    </p:spTree>
  </p:cSld>
  <p:clrMapOvr>
    <a:masterClrMapping/>
  </p:clrMapOvr>
  <p:transition spd="med" advClick="1"/>
</p:sldLayout>
</file>

<file path=ppt/slideLayouts/slideLayout67.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266" name="Shape 266"/>
          <p:cNvSpPr/>
          <p:nvPr>
            <p:ph type="sldNum" sz="quarter" idx="2"/>
          </p:nvPr>
        </p:nvSpPr>
        <p:spPr>
          <a:xfrm>
            <a:off x="6553200" y="6248400"/>
            <a:ext cx="1905000" cy="287085"/>
          </a:xfrm>
          <a:prstGeom prst="rect">
            <a:avLst/>
          </a:prstGeom>
        </p:spPr>
        <p:txBody>
          <a:bodyPr lIns="45718" tIns="45718" rIns="45718" bIns="45718" anchor="t"/>
          <a:lstStyle>
            <a:lvl1pPr>
              <a:defRPr sz="1400">
                <a:latin typeface="Times New Roman"/>
                <a:ea typeface="Times New Roman"/>
                <a:cs typeface="Times New Roman"/>
                <a:sym typeface="Times New Roman"/>
              </a:defRPr>
            </a:lvl1pPr>
          </a:lstStyle>
          <a:p>
            <a:pPr lvl="0"/>
            <a:fld id="{86CB4B4D-7CA3-9044-876B-883B54F8677D}" type="slidenum"/>
          </a:p>
        </p:txBody>
      </p:sp>
    </p:spTree>
  </p:cSld>
  <p:clrMapOvr>
    <a:masterClrMapping/>
  </p:clrMapOvr>
  <p:transition spd="med" advClick="1"/>
</p:sldLayout>
</file>

<file path=ppt/slideLayouts/slideLayout68.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268" name="Shape 268"/>
          <p:cNvSpPr/>
          <p:nvPr>
            <p:ph type="sldNum" sz="quarter" idx="2"/>
          </p:nvPr>
        </p:nvSpPr>
        <p:spPr>
          <a:xfrm>
            <a:off x="6457950" y="6452506"/>
            <a:ext cx="2057400" cy="172816"/>
          </a:xfrm>
          <a:prstGeom prst="rect">
            <a:avLst/>
          </a:prstGeom>
        </p:spPr>
        <p:txBody>
          <a:bodyPr lIns="0" tIns="0" rIns="0" bIns="0"/>
          <a:lstStyle>
            <a:lvl1pPr>
              <a:defRPr>
                <a:latin typeface="Arial"/>
                <a:ea typeface="Arial"/>
                <a:cs typeface="Arial"/>
                <a:sym typeface="Arial"/>
              </a:defRPr>
            </a:lvl1pPr>
          </a:lstStyle>
          <a:p>
            <a:pPr lvl="0"/>
            <a:fld id="{86CB4B4D-7CA3-9044-876B-883B54F8677D}" type="slidenum"/>
          </a:p>
        </p:txBody>
      </p:sp>
    </p:spTree>
  </p:cSld>
  <p:clrMapOvr>
    <a:masterClrMapping/>
  </p:clrMapOvr>
  <p:transition spd="med" advClick="1"/>
</p:sldLayout>
</file>

<file path=ppt/slideLayouts/slideLayout69.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270" name="Shape 270"/>
          <p:cNvSpPr/>
          <p:nvPr>
            <p:ph type="title"/>
          </p:nvPr>
        </p:nvSpPr>
        <p:spPr>
          <a:xfrm>
            <a:off x="457200" y="92075"/>
            <a:ext cx="8229600" cy="1508126"/>
          </a:xfrm>
          <a:prstGeom prst="rect">
            <a:avLst/>
          </a:prstGeom>
        </p:spPr>
        <p:txBody>
          <a:bodyPr lIns="0" tIns="0" rIns="0" bIns="0">
            <a:noAutofit/>
          </a:bodyPr>
          <a:lstStyle>
            <a:lvl1pPr defTabSz="914400">
              <a:defRPr>
                <a:latin typeface="Arial"/>
                <a:ea typeface="Arial"/>
                <a:cs typeface="Arial"/>
                <a:sym typeface="Arial"/>
              </a:defRPr>
            </a:lvl1pPr>
          </a:lstStyle>
          <a:p>
            <a:pPr lvl="0">
              <a:defRPr sz="1800"/>
            </a:pPr>
            <a:r>
              <a:rPr sz="4400"/>
              <a:t>Title Text</a:t>
            </a:r>
          </a:p>
        </p:txBody>
      </p:sp>
      <p:sp>
        <p:nvSpPr>
          <p:cNvPr id="271" name="Shape 271"/>
          <p:cNvSpPr/>
          <p:nvPr>
            <p:ph type="body" idx="1"/>
          </p:nvPr>
        </p:nvSpPr>
        <p:spPr>
          <a:xfrm>
            <a:off x="457200" y="1600200"/>
            <a:ext cx="8229600" cy="5257800"/>
          </a:xfrm>
          <a:prstGeom prst="rect">
            <a:avLst/>
          </a:prstGeom>
        </p:spPr>
        <p:txBody>
          <a:bodyPr lIns="0" tIns="0" rIns="0" bIns="0">
            <a:noAutofit/>
          </a:bodyPr>
          <a:lstStyle>
            <a:lvl1pPr marL="342900" indent="-342900" defTabSz="914400">
              <a:buFontTx/>
              <a:defRPr>
                <a:latin typeface="Arial"/>
                <a:ea typeface="Arial"/>
                <a:cs typeface="Arial"/>
                <a:sym typeface="Arial"/>
              </a:defRPr>
            </a:lvl1pPr>
            <a:lvl2pPr marL="783771" indent="-326571" defTabSz="914400">
              <a:buFontTx/>
              <a:defRPr>
                <a:latin typeface="Arial"/>
                <a:ea typeface="Arial"/>
                <a:cs typeface="Arial"/>
                <a:sym typeface="Arial"/>
              </a:defRPr>
            </a:lvl2pPr>
            <a:lvl3pPr marL="1219200" indent="-304800" defTabSz="914400">
              <a:buFontTx/>
              <a:defRPr>
                <a:latin typeface="Arial"/>
                <a:ea typeface="Arial"/>
                <a:cs typeface="Arial"/>
                <a:sym typeface="Arial"/>
              </a:defRPr>
            </a:lvl3pPr>
            <a:lvl4pPr marL="1737360" indent="-365760" defTabSz="914400">
              <a:buFontTx/>
              <a:defRPr>
                <a:latin typeface="Arial"/>
                <a:ea typeface="Arial"/>
                <a:cs typeface="Arial"/>
                <a:sym typeface="Arial"/>
              </a:defRPr>
            </a:lvl4pPr>
            <a:lvl5pPr marL="2194560" indent="-365760" defTabSz="914400">
              <a:buFontTx/>
              <a:defRPr>
                <a:latin typeface="Arial"/>
                <a:ea typeface="Arial"/>
                <a:cs typeface="Arial"/>
                <a:sym typeface="Arial"/>
              </a:defRPr>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
        <p:nvSpPr>
          <p:cNvPr id="272" name="Shape 272"/>
          <p:cNvSpPr/>
          <p:nvPr>
            <p:ph type="sldNum" sz="quarter" idx="2"/>
          </p:nvPr>
        </p:nvSpPr>
        <p:spPr>
          <a:xfrm>
            <a:off x="6553200" y="6245225"/>
            <a:ext cx="2133600" cy="197384"/>
          </a:xfrm>
          <a:prstGeom prst="rect">
            <a:avLst/>
          </a:prstGeom>
        </p:spPr>
        <p:txBody>
          <a:bodyPr lIns="0" tIns="0" rIns="0" bIns="0" anchor="t"/>
          <a:lstStyle>
            <a:lvl1pPr>
              <a:defRPr sz="1400">
                <a:solidFill>
                  <a:srgbClr val="000000"/>
                </a:solidFill>
                <a:latin typeface="Arial"/>
                <a:ea typeface="Arial"/>
                <a:cs typeface="Arial"/>
                <a:sym typeface="Arial"/>
              </a:defRPr>
            </a:lvl1pPr>
          </a:lstStyle>
          <a:p>
            <a:pPr lvl="0"/>
            <a:fld id="{86CB4B4D-7CA3-9044-876B-883B54F8677D}" type="slidenum"/>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29" name="Shape 29"/>
          <p:cNvSpPr/>
          <p:nvPr>
            <p:ph type="sldNum" sz="quarter" idx="2"/>
          </p:nvPr>
        </p:nvSpPr>
        <p:spPr>
          <a:xfrm>
            <a:off x="6457950" y="6404294"/>
            <a:ext cx="20574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70.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274" name="Shape 274"/>
          <p:cNvSpPr/>
          <p:nvPr>
            <p:ph type="sldNum" sz="quarter" idx="2"/>
          </p:nvPr>
        </p:nvSpPr>
        <p:spPr>
          <a:xfrm>
            <a:off x="6553200" y="6245225"/>
            <a:ext cx="2133600" cy="197384"/>
          </a:xfrm>
          <a:prstGeom prst="rect">
            <a:avLst/>
          </a:prstGeom>
        </p:spPr>
        <p:txBody>
          <a:bodyPr lIns="0" tIns="0" rIns="0" bIns="0" anchor="t"/>
          <a:lstStyle>
            <a:lvl1pPr>
              <a:defRPr sz="1400">
                <a:solidFill>
                  <a:srgbClr val="000000"/>
                </a:solidFill>
                <a:latin typeface="Arial"/>
                <a:ea typeface="Arial"/>
                <a:cs typeface="Arial"/>
                <a:sym typeface="Arial"/>
              </a:defRPr>
            </a:lvl1pPr>
          </a:lstStyle>
          <a:p>
            <a:pPr lvl="0"/>
            <a:fld id="{86CB4B4D-7CA3-9044-876B-883B54F8677D}" type="slidenum"/>
          </a:p>
        </p:txBody>
      </p:sp>
    </p:spTree>
  </p:cSld>
  <p:clrMapOvr>
    <a:masterClrMapping/>
  </p:clrMapOvr>
  <p:transition spd="med" advClick="1"/>
</p:sldLayout>
</file>

<file path=ppt/slideLayouts/slideLayout71.xml><?xml version="1.0" encoding="utf-8"?>
<p:sldLayout xmlns:a="http://schemas.openxmlformats.org/drawingml/2006/main" xmlns:r="http://schemas.openxmlformats.org/officeDocument/2006/relationships" xmlns:p="http://schemas.openxmlformats.org/presentationml/2006/main" type="tx" showMasterSp="1" showMasterPhAnim="1">
  <p:cSld name="Title Slide">
    <p:spTree>
      <p:nvGrpSpPr>
        <p:cNvPr id="1" name=""/>
        <p:cNvGrpSpPr/>
        <p:nvPr/>
      </p:nvGrpSpPr>
      <p:grpSpPr>
        <a:xfrm>
          <a:off x="0" y="0"/>
          <a:ext cx="0" cy="0"/>
          <a:chOff x="0" y="0"/>
          <a:chExt cx="0" cy="0"/>
        </a:xfrm>
      </p:grpSpPr>
      <p:sp>
        <p:nvSpPr>
          <p:cNvPr id="276" name="Shape 276"/>
          <p:cNvSpPr/>
          <p:nvPr>
            <p:ph type="title"/>
          </p:nvPr>
        </p:nvSpPr>
        <p:spPr>
          <a:xfrm>
            <a:off x="685800" y="0"/>
            <a:ext cx="7772400" cy="3509963"/>
          </a:xfrm>
          <a:prstGeom prst="rect">
            <a:avLst/>
          </a:prstGeom>
        </p:spPr>
        <p:txBody>
          <a:bodyPr lIns="0" tIns="0" rIns="0" bIns="0" anchor="b"/>
          <a:lstStyle>
            <a:lvl1pPr defTabSz="914400">
              <a:lnSpc>
                <a:spcPct val="90000"/>
              </a:lnSpc>
              <a:defRPr sz="6000">
                <a:latin typeface="Arial"/>
                <a:ea typeface="Arial"/>
                <a:cs typeface="Arial"/>
                <a:sym typeface="Arial"/>
              </a:defRPr>
            </a:lvl1pPr>
          </a:lstStyle>
          <a:p>
            <a:pPr lvl="0">
              <a:defRPr sz="1800"/>
            </a:pPr>
            <a:r>
              <a:rPr sz="6000"/>
              <a:t>Title Text</a:t>
            </a:r>
          </a:p>
        </p:txBody>
      </p:sp>
      <p:sp>
        <p:nvSpPr>
          <p:cNvPr id="277" name="Shape 277"/>
          <p:cNvSpPr/>
          <p:nvPr>
            <p:ph type="body" idx="1"/>
          </p:nvPr>
        </p:nvSpPr>
        <p:spPr>
          <a:xfrm>
            <a:off x="1143000" y="3602037"/>
            <a:ext cx="6858000" cy="3255963"/>
          </a:xfrm>
          <a:prstGeom prst="rect">
            <a:avLst/>
          </a:prstGeom>
        </p:spPr>
        <p:txBody>
          <a:bodyPr lIns="0" tIns="0" rIns="0" bIns="0"/>
          <a:lstStyle>
            <a:lvl1pPr marL="0" indent="0" algn="ctr" defTabSz="914400">
              <a:lnSpc>
                <a:spcPct val="90000"/>
              </a:lnSpc>
              <a:spcBef>
                <a:spcPts val="1000"/>
              </a:spcBef>
              <a:buSzTx/>
              <a:buFontTx/>
              <a:buNone/>
              <a:defRPr sz="2400">
                <a:latin typeface="Arial"/>
                <a:ea typeface="Arial"/>
                <a:cs typeface="Arial"/>
                <a:sym typeface="Arial"/>
              </a:defRPr>
            </a:lvl1pPr>
            <a:lvl2pPr marL="0" indent="0" algn="ctr" defTabSz="914400">
              <a:lnSpc>
                <a:spcPct val="90000"/>
              </a:lnSpc>
              <a:spcBef>
                <a:spcPts val="1000"/>
              </a:spcBef>
              <a:buSzTx/>
              <a:buFontTx/>
              <a:buNone/>
              <a:defRPr sz="2400">
                <a:latin typeface="Arial"/>
                <a:ea typeface="Arial"/>
                <a:cs typeface="Arial"/>
                <a:sym typeface="Arial"/>
              </a:defRPr>
            </a:lvl2pPr>
            <a:lvl3pPr marL="0" indent="0" algn="ctr" defTabSz="914400">
              <a:lnSpc>
                <a:spcPct val="90000"/>
              </a:lnSpc>
              <a:spcBef>
                <a:spcPts val="1000"/>
              </a:spcBef>
              <a:buSzTx/>
              <a:buFontTx/>
              <a:buNone/>
              <a:defRPr sz="2400">
                <a:latin typeface="Arial"/>
                <a:ea typeface="Arial"/>
                <a:cs typeface="Arial"/>
                <a:sym typeface="Arial"/>
              </a:defRPr>
            </a:lvl3pPr>
            <a:lvl4pPr marL="0" indent="0" algn="ctr" defTabSz="914400">
              <a:lnSpc>
                <a:spcPct val="90000"/>
              </a:lnSpc>
              <a:spcBef>
                <a:spcPts val="1000"/>
              </a:spcBef>
              <a:buSzTx/>
              <a:buFontTx/>
              <a:buNone/>
              <a:defRPr sz="2400">
                <a:latin typeface="Arial"/>
                <a:ea typeface="Arial"/>
                <a:cs typeface="Arial"/>
                <a:sym typeface="Arial"/>
              </a:defRPr>
            </a:lvl4pPr>
            <a:lvl5pPr marL="0" indent="0" algn="ctr" defTabSz="914400">
              <a:lnSpc>
                <a:spcPct val="90000"/>
              </a:lnSpc>
              <a:spcBef>
                <a:spcPts val="1000"/>
              </a:spcBef>
              <a:buSzTx/>
              <a:buFontTx/>
              <a:buNone/>
              <a:defRPr sz="2400">
                <a:latin typeface="Arial"/>
                <a:ea typeface="Arial"/>
                <a:cs typeface="Arial"/>
                <a:sym typeface="Arial"/>
              </a:defRPr>
            </a:lvl5pPr>
          </a:lstStyle>
          <a:p>
            <a:pPr lvl="0">
              <a:defRPr sz="1800"/>
            </a:pPr>
            <a:r>
              <a:rPr sz="2400"/>
              <a:t>Body Level One</a:t>
            </a:r>
            <a:endParaRPr sz="2400"/>
          </a:p>
          <a:p>
            <a:pPr lvl="1">
              <a:defRPr sz="1800"/>
            </a:pPr>
            <a:r>
              <a:rPr sz="2400"/>
              <a:t>Body Level Two</a:t>
            </a:r>
            <a:endParaRPr sz="2400"/>
          </a:p>
          <a:p>
            <a:pPr lvl="2">
              <a:defRPr sz="1800"/>
            </a:pPr>
            <a:r>
              <a:rPr sz="2400"/>
              <a:t>Body Level Three</a:t>
            </a:r>
            <a:endParaRPr sz="2400"/>
          </a:p>
          <a:p>
            <a:pPr lvl="3">
              <a:defRPr sz="1800"/>
            </a:pPr>
            <a:r>
              <a:rPr sz="2400"/>
              <a:t>Body Level Four</a:t>
            </a:r>
            <a:endParaRPr sz="2400"/>
          </a:p>
          <a:p>
            <a:pPr lvl="4">
              <a:defRPr sz="1800"/>
            </a:pPr>
            <a:r>
              <a:rPr sz="2400"/>
              <a:t>Body Level Five</a:t>
            </a:r>
          </a:p>
        </p:txBody>
      </p:sp>
      <p:sp>
        <p:nvSpPr>
          <p:cNvPr id="278" name="Shape 278"/>
          <p:cNvSpPr/>
          <p:nvPr>
            <p:ph type="sldNum" sz="quarter" idx="2"/>
          </p:nvPr>
        </p:nvSpPr>
        <p:spPr>
          <a:xfrm>
            <a:off x="6457950" y="6452506"/>
            <a:ext cx="2057400" cy="172816"/>
          </a:xfrm>
          <a:prstGeom prst="rect">
            <a:avLst/>
          </a:prstGeom>
        </p:spPr>
        <p:txBody>
          <a:bodyPr lIns="0" tIns="0" rIns="0" bIns="0"/>
          <a:lstStyle>
            <a:lvl1pPr>
              <a:defRPr>
                <a:latin typeface="Arial"/>
                <a:ea typeface="Arial"/>
                <a:cs typeface="Arial"/>
                <a:sym typeface="Arial"/>
              </a:defRPr>
            </a:lvl1pPr>
          </a:lstStyle>
          <a:p>
            <a:pPr lvl="0"/>
            <a:fld id="{86CB4B4D-7CA3-9044-876B-883B54F8677D}" type="slidenum"/>
          </a:p>
        </p:txBody>
      </p:sp>
    </p:spTree>
  </p:cSld>
  <p:clrMapOvr>
    <a:masterClrMapping/>
  </p:clrMapOvr>
  <p:transition spd="med" advClick="1"/>
</p:sldLayout>
</file>

<file path=ppt/slideLayouts/slideLayout72.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280" name="Shape 280"/>
          <p:cNvSpPr/>
          <p:nvPr>
            <p:ph type="title"/>
          </p:nvPr>
        </p:nvSpPr>
        <p:spPr>
          <a:xfrm>
            <a:off x="457200" y="92068"/>
            <a:ext cx="8229600" cy="1508139"/>
          </a:xfrm>
          <a:prstGeom prst="rect">
            <a:avLst/>
          </a:prstGeom>
        </p:spPr>
        <p:txBody>
          <a:bodyPr lIns="0" tIns="0" rIns="0" bIns="0"/>
          <a:lstStyle>
            <a:lvl1pPr defTabSz="457200"/>
          </a:lstStyle>
          <a:p>
            <a:pPr lvl="0">
              <a:defRPr sz="1800"/>
            </a:pPr>
            <a:r>
              <a:rPr sz="4400"/>
              <a:t>Title Text</a:t>
            </a:r>
          </a:p>
        </p:txBody>
      </p:sp>
      <p:sp>
        <p:nvSpPr>
          <p:cNvPr id="281" name="Shape 281"/>
          <p:cNvSpPr/>
          <p:nvPr>
            <p:ph type="body" idx="1"/>
          </p:nvPr>
        </p:nvSpPr>
        <p:spPr>
          <a:xfrm>
            <a:off x="457200" y="1600206"/>
            <a:ext cx="8229600" cy="5257795"/>
          </a:xfrm>
          <a:prstGeom prst="rect">
            <a:avLst/>
          </a:prstGeom>
        </p:spPr>
        <p:txBody>
          <a:bodyPr lIns="0" tIns="0" rIns="0" bIns="0"/>
          <a:lstStyle>
            <a:lvl1pPr marL="342900" indent="-342900" defTabSz="457200"/>
            <a:lvl2pPr marL="783771" indent="-326571" defTabSz="457200"/>
            <a:lvl3pPr marL="1219200" indent="-304800" defTabSz="457200"/>
            <a:lvl4pPr marL="1737360" indent="-365760" defTabSz="457200"/>
            <a:lvl5pPr marL="2194560" indent="-365760" defTabSz="457200"/>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
        <p:nvSpPr>
          <p:cNvPr id="282" name="Shape 282"/>
          <p:cNvSpPr/>
          <p:nvPr>
            <p:ph type="sldNum" sz="quarter" idx="2"/>
          </p:nvPr>
        </p:nvSpPr>
        <p:spPr>
          <a:xfrm>
            <a:off x="6553200" y="6450018"/>
            <a:ext cx="2133600" cy="177801"/>
          </a:xfrm>
          <a:prstGeom prst="rect">
            <a:avLst/>
          </a:prstGeom>
        </p:spPr>
        <p:txBody>
          <a:bodyPr lIns="0" tIns="0" rIns="0" bIns="0"/>
          <a:lstStyle>
            <a:lvl1pPr defTabSz="457200"/>
          </a:lstStyle>
          <a:p>
            <a:pPr lvl="0"/>
            <a:fld id="{86CB4B4D-7CA3-9044-876B-883B54F8677D}" type="slidenum"/>
          </a:p>
        </p:txBody>
      </p:sp>
    </p:spTree>
  </p:cSld>
  <p:clrMapOvr>
    <a:masterClrMapping/>
  </p:clrMapOvr>
  <p:transition spd="med" advClick="1"/>
</p:sldLayout>
</file>

<file path=ppt/slideLayouts/slideLayout73.xml><?xml version="1.0" encoding="utf-8"?>
<p:sldLayout xmlns:a="http://schemas.openxmlformats.org/drawingml/2006/main" xmlns:r="http://schemas.openxmlformats.org/officeDocument/2006/relationships" xmlns:p="http://schemas.openxmlformats.org/presentationml/2006/main" type="tx" showMasterSp="1" showMasterPhAnim="1">
  <p:cSld name="Title and Content">
    <p:spTree>
      <p:nvGrpSpPr>
        <p:cNvPr id="1" name=""/>
        <p:cNvGrpSpPr/>
        <p:nvPr/>
      </p:nvGrpSpPr>
      <p:grpSpPr>
        <a:xfrm>
          <a:off x="0" y="0"/>
          <a:ext cx="0" cy="0"/>
          <a:chOff x="0" y="0"/>
          <a:chExt cx="0" cy="0"/>
        </a:xfrm>
      </p:grpSpPr>
      <p:sp>
        <p:nvSpPr>
          <p:cNvPr id="284" name="Shape 284"/>
          <p:cNvSpPr/>
          <p:nvPr/>
        </p:nvSpPr>
        <p:spPr>
          <a:xfrm>
            <a:off x="0" y="5994400"/>
            <a:ext cx="9144000" cy="0"/>
          </a:xfrm>
          <a:prstGeom prst="line">
            <a:avLst/>
          </a:prstGeom>
          <a:ln w="6350">
            <a:solidFill>
              <a:srgbClr val="CFD5E4"/>
            </a:solidFill>
            <a:miter/>
          </a:ln>
        </p:spPr>
        <p:txBody>
          <a:bodyPr lIns="0" tIns="0" rIns="0" bIns="0"/>
          <a:lstStyle/>
          <a:p>
            <a:pPr lvl="0" defTabSz="457200">
              <a:defRPr sz="1200"/>
            </a:pPr>
          </a:p>
        </p:txBody>
      </p:sp>
      <p:sp>
        <p:nvSpPr>
          <p:cNvPr id="285" name="Shape 285"/>
          <p:cNvSpPr/>
          <p:nvPr>
            <p:ph type="body" idx="1"/>
          </p:nvPr>
        </p:nvSpPr>
        <p:spPr>
          <a:xfrm>
            <a:off x="457200" y="1280731"/>
            <a:ext cx="8229600" cy="5577269"/>
          </a:xfrm>
          <a:prstGeom prst="rect">
            <a:avLst/>
          </a:prstGeom>
        </p:spPr>
        <p:txBody>
          <a:bodyPr lIns="0" tIns="0" rIns="0" bIns="0">
            <a:noAutofit/>
          </a:bodyPr>
          <a:lstStyle>
            <a:lvl1pPr marL="342900" indent="-342900" defTabSz="914400">
              <a:spcBef>
                <a:spcPts val="300"/>
              </a:spcBef>
              <a:defRPr sz="1600">
                <a:latin typeface="Arial"/>
                <a:ea typeface="Arial"/>
                <a:cs typeface="Arial"/>
                <a:sym typeface="Arial"/>
              </a:defRPr>
            </a:lvl1pPr>
            <a:lvl2pPr marL="783771" indent="-326571" defTabSz="914400">
              <a:spcBef>
                <a:spcPts val="300"/>
              </a:spcBef>
              <a:defRPr sz="1600">
                <a:latin typeface="Arial"/>
                <a:ea typeface="Arial"/>
                <a:cs typeface="Arial"/>
                <a:sym typeface="Arial"/>
              </a:defRPr>
            </a:lvl2pPr>
            <a:lvl3pPr marL="1219200" indent="-304800" defTabSz="914400">
              <a:spcBef>
                <a:spcPts val="300"/>
              </a:spcBef>
              <a:defRPr sz="1600">
                <a:latin typeface="Arial"/>
                <a:ea typeface="Arial"/>
                <a:cs typeface="Arial"/>
                <a:sym typeface="Arial"/>
              </a:defRPr>
            </a:lvl3pPr>
            <a:lvl4pPr marL="1676400" indent="-304800" defTabSz="914400">
              <a:spcBef>
                <a:spcPts val="300"/>
              </a:spcBef>
              <a:defRPr sz="1600">
                <a:latin typeface="Arial"/>
                <a:ea typeface="Arial"/>
                <a:cs typeface="Arial"/>
                <a:sym typeface="Arial"/>
              </a:defRPr>
            </a:lvl4pPr>
            <a:lvl5pPr marL="2161308" indent="-332508" defTabSz="914400">
              <a:spcBef>
                <a:spcPts val="300"/>
              </a:spcBef>
              <a:defRPr sz="1600">
                <a:latin typeface="Arial"/>
                <a:ea typeface="Arial"/>
                <a:cs typeface="Arial"/>
                <a:sym typeface="Arial"/>
              </a:defRPr>
            </a:lvl5pPr>
          </a:lstStyle>
          <a:p>
            <a:pPr lvl="0">
              <a:defRPr sz="1800"/>
            </a:pPr>
            <a:r>
              <a:rPr sz="1600"/>
              <a:t>Body Level One</a:t>
            </a:r>
            <a:endParaRPr sz="1600"/>
          </a:p>
          <a:p>
            <a:pPr lvl="1">
              <a:defRPr sz="1800"/>
            </a:pPr>
            <a:r>
              <a:rPr sz="1600"/>
              <a:t>Body Level Two</a:t>
            </a:r>
            <a:endParaRPr sz="1600"/>
          </a:p>
          <a:p>
            <a:pPr lvl="2">
              <a:defRPr sz="1800"/>
            </a:pPr>
            <a:r>
              <a:rPr sz="1600"/>
              <a:t>Body Level Three</a:t>
            </a:r>
            <a:endParaRPr sz="1600"/>
          </a:p>
          <a:p>
            <a:pPr lvl="3">
              <a:defRPr sz="1800"/>
            </a:pPr>
            <a:r>
              <a:rPr sz="1600"/>
              <a:t>Body Level Four</a:t>
            </a:r>
            <a:endParaRPr sz="1600"/>
          </a:p>
          <a:p>
            <a:pPr lvl="4">
              <a:defRPr sz="1800"/>
            </a:pPr>
            <a:r>
              <a:rPr sz="1600"/>
              <a:t>Body Level Five</a:t>
            </a:r>
          </a:p>
        </p:txBody>
      </p:sp>
      <p:sp>
        <p:nvSpPr>
          <p:cNvPr id="286" name="Shape 286"/>
          <p:cNvSpPr/>
          <p:nvPr>
            <p:ph type="title"/>
          </p:nvPr>
        </p:nvSpPr>
        <p:spPr>
          <a:xfrm>
            <a:off x="457200" y="425450"/>
            <a:ext cx="6108854" cy="855282"/>
          </a:xfrm>
          <a:prstGeom prst="rect">
            <a:avLst/>
          </a:prstGeom>
        </p:spPr>
        <p:txBody>
          <a:bodyPr lIns="0" tIns="0" rIns="0" bIns="0" anchor="t">
            <a:noAutofit/>
          </a:bodyPr>
          <a:lstStyle>
            <a:lvl1pPr algn="l" defTabSz="914400">
              <a:defRPr sz="1600">
                <a:latin typeface="Arial Bold"/>
                <a:ea typeface="Arial Bold"/>
                <a:cs typeface="Arial Bold"/>
                <a:sym typeface="Arial Bold"/>
              </a:defRPr>
            </a:lvl1pPr>
          </a:lstStyle>
          <a:p>
            <a:pPr lvl="0">
              <a:defRPr sz="1800"/>
            </a:pPr>
            <a:r>
              <a:rPr sz="1600"/>
              <a:t>Title Text</a:t>
            </a:r>
          </a:p>
        </p:txBody>
      </p:sp>
    </p:spTree>
  </p:cSld>
  <p:clrMapOvr>
    <a:masterClrMapping/>
  </p:clrMapOvr>
  <p:transition spd="med" advClick="1"/>
</p:sldLayout>
</file>

<file path=ppt/slideLayouts/slideLayout74.xml><?xml version="1.0" encoding="utf-8"?>
<p:sldLayout xmlns:a="http://schemas.openxmlformats.org/drawingml/2006/main" xmlns:r="http://schemas.openxmlformats.org/officeDocument/2006/relationships" xmlns:p="http://schemas.openxmlformats.org/presentationml/2006/main" type="tx" showMasterSp="1" showMasterPhAnim="1">
  <p:cSld name="Title Slide">
    <p:bg>
      <p:bgPr>
        <a:solidFill>
          <a:srgbClr val="000000"/>
        </a:solidFill>
      </p:bgPr>
    </p:bg>
    <p:spTree>
      <p:nvGrpSpPr>
        <p:cNvPr id="1" name=""/>
        <p:cNvGrpSpPr/>
        <p:nvPr/>
      </p:nvGrpSpPr>
      <p:grpSpPr>
        <a:xfrm>
          <a:off x="0" y="0"/>
          <a:ext cx="0" cy="0"/>
          <a:chOff x="0" y="0"/>
          <a:chExt cx="0" cy="0"/>
        </a:xfrm>
      </p:grpSpPr>
      <p:sp>
        <p:nvSpPr>
          <p:cNvPr id="288" name="Shape 288"/>
          <p:cNvSpPr/>
          <p:nvPr>
            <p:ph type="title"/>
          </p:nvPr>
        </p:nvSpPr>
        <p:spPr>
          <a:xfrm>
            <a:off x="685800" y="1844675"/>
            <a:ext cx="7772400" cy="2041525"/>
          </a:xfrm>
          <a:prstGeom prst="rect">
            <a:avLst/>
          </a:prstGeom>
        </p:spPr>
        <p:txBody>
          <a:bodyPr lIns="0" tIns="0" rIns="0" bIns="0"/>
          <a:lstStyle>
            <a:lvl1pPr defTabSz="914400"/>
          </a:lstStyle>
          <a:p>
            <a:pPr lvl="0">
              <a:defRPr sz="1800"/>
            </a:pPr>
            <a:r>
              <a:rPr sz="4400"/>
              <a:t>Title Text</a:t>
            </a:r>
          </a:p>
        </p:txBody>
      </p:sp>
      <p:sp>
        <p:nvSpPr>
          <p:cNvPr id="289" name="Shape 289"/>
          <p:cNvSpPr/>
          <p:nvPr>
            <p:ph type="body" idx="1"/>
          </p:nvPr>
        </p:nvSpPr>
        <p:spPr>
          <a:xfrm>
            <a:off x="1371600" y="3886200"/>
            <a:ext cx="6400800" cy="2971800"/>
          </a:xfrm>
          <a:prstGeom prst="rect">
            <a:avLst/>
          </a:prstGeom>
        </p:spPr>
        <p:txBody>
          <a:bodyPr lIns="0" tIns="0" rIns="0" bIns="0"/>
          <a:lstStyle>
            <a:lvl1pPr marL="0" indent="0" algn="ctr" defTabSz="914400">
              <a:buSzTx/>
              <a:buFontTx/>
              <a:buNone/>
              <a:defRPr>
                <a:solidFill>
                  <a:srgbClr val="888888"/>
                </a:solidFill>
              </a:defRPr>
            </a:lvl1pPr>
            <a:lvl2pPr marL="0" indent="0" algn="ctr" defTabSz="914400">
              <a:buSzTx/>
              <a:buFontTx/>
              <a:buNone/>
              <a:defRPr>
                <a:solidFill>
                  <a:srgbClr val="888888"/>
                </a:solidFill>
              </a:defRPr>
            </a:lvl2pPr>
            <a:lvl3pPr marL="0" indent="0" algn="ctr" defTabSz="914400">
              <a:buSzTx/>
              <a:buFontTx/>
              <a:buNone/>
              <a:defRPr>
                <a:solidFill>
                  <a:srgbClr val="888888"/>
                </a:solidFill>
              </a:defRPr>
            </a:lvl3pPr>
            <a:lvl4pPr marL="0" indent="0" algn="ctr" defTabSz="914400">
              <a:buSzTx/>
              <a:buFontTx/>
              <a:buNone/>
              <a:defRPr>
                <a:solidFill>
                  <a:srgbClr val="888888"/>
                </a:solidFill>
              </a:defRPr>
            </a:lvl4pPr>
            <a:lvl5pPr marL="0" indent="0" algn="ctr" defTabSz="914400">
              <a:buSzTx/>
              <a:buFontTx/>
              <a:buNone/>
              <a:defRPr>
                <a:solidFill>
                  <a:srgbClr val="888888"/>
                </a:solidFill>
              </a:defRPr>
            </a:lvl5pPr>
          </a:lstStyle>
          <a:p>
            <a:pPr lvl="0">
              <a:defRPr sz="1800">
                <a:solidFill>
                  <a:srgbClr val="000000"/>
                </a:solidFill>
              </a:defRPr>
            </a:pPr>
            <a:r>
              <a:rPr sz="3200">
                <a:solidFill>
                  <a:srgbClr val="888888"/>
                </a:solidFill>
              </a:rPr>
              <a:t>Body Level One</a:t>
            </a:r>
            <a:endParaRPr sz="3200">
              <a:solidFill>
                <a:srgbClr val="888888"/>
              </a:solidFill>
            </a:endParaRPr>
          </a:p>
          <a:p>
            <a:pPr lvl="1">
              <a:defRPr sz="1800">
                <a:solidFill>
                  <a:srgbClr val="000000"/>
                </a:solidFill>
              </a:defRPr>
            </a:pPr>
            <a:r>
              <a:rPr sz="3200">
                <a:solidFill>
                  <a:srgbClr val="888888"/>
                </a:solidFill>
              </a:rPr>
              <a:t>Body Level Two</a:t>
            </a:r>
            <a:endParaRPr sz="3200">
              <a:solidFill>
                <a:srgbClr val="888888"/>
              </a:solidFill>
            </a:endParaRPr>
          </a:p>
          <a:p>
            <a:pPr lvl="2">
              <a:defRPr sz="1800">
                <a:solidFill>
                  <a:srgbClr val="000000"/>
                </a:solidFill>
              </a:defRPr>
            </a:pPr>
            <a:r>
              <a:rPr sz="3200">
                <a:solidFill>
                  <a:srgbClr val="888888"/>
                </a:solidFill>
              </a:rPr>
              <a:t>Body Level Three</a:t>
            </a:r>
            <a:endParaRPr sz="3200">
              <a:solidFill>
                <a:srgbClr val="888888"/>
              </a:solidFill>
            </a:endParaRPr>
          </a:p>
          <a:p>
            <a:pPr lvl="3">
              <a:defRPr sz="1800">
                <a:solidFill>
                  <a:srgbClr val="000000"/>
                </a:solidFill>
              </a:defRPr>
            </a:pPr>
            <a:r>
              <a:rPr sz="3200">
                <a:solidFill>
                  <a:srgbClr val="888888"/>
                </a:solidFill>
              </a:rPr>
              <a:t>Body Level Four</a:t>
            </a:r>
            <a:endParaRPr sz="3200">
              <a:solidFill>
                <a:srgbClr val="888888"/>
              </a:solidFill>
            </a:endParaRPr>
          </a:p>
          <a:p>
            <a:pPr lvl="4">
              <a:defRPr sz="1800">
                <a:solidFill>
                  <a:srgbClr val="000000"/>
                </a:solidFill>
              </a:defRPr>
            </a:pPr>
            <a:r>
              <a:rPr sz="3200">
                <a:solidFill>
                  <a:srgbClr val="888888"/>
                </a:solidFill>
              </a:rPr>
              <a:t>Body Level Five</a:t>
            </a:r>
          </a:p>
        </p:txBody>
      </p:sp>
      <p:sp>
        <p:nvSpPr>
          <p:cNvPr id="290" name="Shape 290"/>
          <p:cNvSpPr/>
          <p:nvPr>
            <p:ph type="sldNum" sz="quarter" idx="2"/>
          </p:nvPr>
        </p:nvSpPr>
        <p:spPr>
          <a:xfrm>
            <a:off x="6553200" y="6450012"/>
            <a:ext cx="2133600" cy="177801"/>
          </a:xfrm>
          <a:prstGeom prst="rect">
            <a:avLst/>
          </a:prstGeom>
        </p:spPr>
        <p:txBody>
          <a:bodyPr lIns="0" tIns="0" rIns="0" bIns="0"/>
          <a:lstStyle/>
          <a:p>
            <a:pPr lvl="0"/>
            <a:fld id="{86CB4B4D-7CA3-9044-876B-883B54F8677D}" type="slidenum"/>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Content with Caption">
    <p:spTree>
      <p:nvGrpSpPr>
        <p:cNvPr id="1" name=""/>
        <p:cNvGrpSpPr/>
        <p:nvPr/>
      </p:nvGrpSpPr>
      <p:grpSpPr>
        <a:xfrm>
          <a:off x="0" y="0"/>
          <a:ext cx="0" cy="0"/>
          <a:chOff x="0" y="0"/>
          <a:chExt cx="0" cy="0"/>
        </a:xfrm>
      </p:grpSpPr>
      <p:sp>
        <p:nvSpPr>
          <p:cNvPr id="31" name="Shape 31"/>
          <p:cNvSpPr/>
          <p:nvPr>
            <p:ph type="title"/>
          </p:nvPr>
        </p:nvSpPr>
        <p:spPr>
          <a:xfrm>
            <a:off x="629841" y="0"/>
            <a:ext cx="2949178" cy="2057400"/>
          </a:xfrm>
          <a:prstGeom prst="rect">
            <a:avLst/>
          </a:prstGeom>
        </p:spPr>
        <p:txBody>
          <a:bodyPr lIns="45718" tIns="45718" rIns="45718" bIns="45718" anchor="b"/>
          <a:lstStyle>
            <a:lvl1pPr algn="l" defTabSz="914400">
              <a:lnSpc>
                <a:spcPct val="90000"/>
              </a:lnSpc>
              <a:defRPr sz="3200">
                <a:latin typeface="Calibri Light"/>
                <a:ea typeface="Calibri Light"/>
                <a:cs typeface="Calibri Light"/>
                <a:sym typeface="Calibri Light"/>
              </a:defRPr>
            </a:lvl1pPr>
          </a:lstStyle>
          <a:p>
            <a:pPr lvl="0">
              <a:defRPr sz="1800"/>
            </a:pPr>
            <a:r>
              <a:rPr sz="3200"/>
              <a:t>Title Text</a:t>
            </a:r>
          </a:p>
        </p:txBody>
      </p:sp>
      <p:sp>
        <p:nvSpPr>
          <p:cNvPr id="32" name="Shape 32"/>
          <p:cNvSpPr/>
          <p:nvPr>
            <p:ph type="body" idx="1"/>
          </p:nvPr>
        </p:nvSpPr>
        <p:spPr>
          <a:xfrm>
            <a:off x="3887391" y="987425"/>
            <a:ext cx="4629152" cy="5870577"/>
          </a:xfrm>
          <a:prstGeom prst="rect">
            <a:avLst/>
          </a:prstGeom>
        </p:spPr>
        <p:txBody>
          <a:bodyPr lIns="45718" tIns="45718" rIns="45718" bIns="45718"/>
          <a:lstStyle>
            <a:lvl1pPr marL="228600" indent="-228600" defTabSz="914400">
              <a:lnSpc>
                <a:spcPct val="90000"/>
              </a:lnSpc>
              <a:spcBef>
                <a:spcPts val="1000"/>
              </a:spcBef>
            </a:lvl1pPr>
            <a:lvl2pPr marL="718457" indent="-261257" defTabSz="914400">
              <a:lnSpc>
                <a:spcPct val="90000"/>
              </a:lnSpc>
              <a:spcBef>
                <a:spcPts val="1000"/>
              </a:spcBef>
              <a:buChar char="•"/>
            </a:lvl2pPr>
            <a:lvl3pPr marL="1219200" indent="-304800" defTabSz="914400">
              <a:lnSpc>
                <a:spcPct val="90000"/>
              </a:lnSpc>
              <a:spcBef>
                <a:spcPts val="1000"/>
              </a:spcBef>
            </a:lvl3pPr>
            <a:lvl4pPr marL="1737360" indent="-365760" defTabSz="914400">
              <a:lnSpc>
                <a:spcPct val="90000"/>
              </a:lnSpc>
              <a:spcBef>
                <a:spcPts val="1000"/>
              </a:spcBef>
              <a:buChar char="•"/>
            </a:lvl4pPr>
            <a:lvl5pPr marL="2194560" indent="-365760" defTabSz="914400">
              <a:lnSpc>
                <a:spcPct val="90000"/>
              </a:lnSpc>
              <a:spcBef>
                <a:spcPts val="1000"/>
              </a:spcBef>
              <a:buChar char="•"/>
            </a:lvl5p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
        <p:nvSpPr>
          <p:cNvPr id="33" name="Shape 33"/>
          <p:cNvSpPr/>
          <p:nvPr>
            <p:ph type="sldNum" sz="quarter" idx="2"/>
          </p:nvPr>
        </p:nvSpPr>
        <p:spPr>
          <a:xfrm>
            <a:off x="6457950" y="6404294"/>
            <a:ext cx="20574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icture with Caption">
    <p:spTree>
      <p:nvGrpSpPr>
        <p:cNvPr id="1" name=""/>
        <p:cNvGrpSpPr/>
        <p:nvPr/>
      </p:nvGrpSpPr>
      <p:grpSpPr>
        <a:xfrm>
          <a:off x="0" y="0"/>
          <a:ext cx="0" cy="0"/>
          <a:chOff x="0" y="0"/>
          <a:chExt cx="0" cy="0"/>
        </a:xfrm>
      </p:grpSpPr>
      <p:sp>
        <p:nvSpPr>
          <p:cNvPr id="35" name="Shape 35"/>
          <p:cNvSpPr/>
          <p:nvPr>
            <p:ph type="title"/>
          </p:nvPr>
        </p:nvSpPr>
        <p:spPr>
          <a:xfrm>
            <a:off x="629841" y="0"/>
            <a:ext cx="2949178" cy="2057400"/>
          </a:xfrm>
          <a:prstGeom prst="rect">
            <a:avLst/>
          </a:prstGeom>
        </p:spPr>
        <p:txBody>
          <a:bodyPr lIns="45718" tIns="45718" rIns="45718" bIns="45718" anchor="b"/>
          <a:lstStyle>
            <a:lvl1pPr algn="l" defTabSz="914400">
              <a:lnSpc>
                <a:spcPct val="90000"/>
              </a:lnSpc>
              <a:defRPr sz="3200">
                <a:latin typeface="Calibri Light"/>
                <a:ea typeface="Calibri Light"/>
                <a:cs typeface="Calibri Light"/>
                <a:sym typeface="Calibri Light"/>
              </a:defRPr>
            </a:lvl1pPr>
          </a:lstStyle>
          <a:p>
            <a:pPr lvl="0">
              <a:defRPr sz="1800"/>
            </a:pPr>
            <a:r>
              <a:rPr sz="3200"/>
              <a:t>Title Text</a:t>
            </a:r>
          </a:p>
        </p:txBody>
      </p:sp>
      <p:sp>
        <p:nvSpPr>
          <p:cNvPr id="36" name="Shape 36"/>
          <p:cNvSpPr/>
          <p:nvPr>
            <p:ph type="body" idx="1"/>
          </p:nvPr>
        </p:nvSpPr>
        <p:spPr>
          <a:xfrm>
            <a:off x="629841" y="2057400"/>
            <a:ext cx="2949178" cy="4800600"/>
          </a:xfrm>
          <a:prstGeom prst="rect">
            <a:avLst/>
          </a:prstGeom>
        </p:spPr>
        <p:txBody>
          <a:bodyPr lIns="45718" tIns="45718" rIns="45718" bIns="45718"/>
          <a:lstStyle>
            <a:lvl1pPr marL="0" indent="0" defTabSz="914400">
              <a:lnSpc>
                <a:spcPct val="90000"/>
              </a:lnSpc>
              <a:spcBef>
                <a:spcPts val="1000"/>
              </a:spcBef>
              <a:buSzTx/>
              <a:buFontTx/>
              <a:buNone/>
              <a:defRPr sz="1600"/>
            </a:lvl1pPr>
            <a:lvl2pPr marL="0" indent="0" defTabSz="914400">
              <a:lnSpc>
                <a:spcPct val="90000"/>
              </a:lnSpc>
              <a:spcBef>
                <a:spcPts val="1000"/>
              </a:spcBef>
              <a:buSzTx/>
              <a:buFontTx/>
              <a:buNone/>
              <a:defRPr sz="1600"/>
            </a:lvl2pPr>
            <a:lvl3pPr marL="0" indent="0" defTabSz="914400">
              <a:lnSpc>
                <a:spcPct val="90000"/>
              </a:lnSpc>
              <a:spcBef>
                <a:spcPts val="1000"/>
              </a:spcBef>
              <a:buSzTx/>
              <a:buFontTx/>
              <a:buNone/>
              <a:defRPr sz="1600"/>
            </a:lvl3pPr>
            <a:lvl4pPr marL="0" indent="0" defTabSz="914400">
              <a:lnSpc>
                <a:spcPct val="90000"/>
              </a:lnSpc>
              <a:spcBef>
                <a:spcPts val="1000"/>
              </a:spcBef>
              <a:buSzTx/>
              <a:buFontTx/>
              <a:buNone/>
              <a:defRPr sz="1600"/>
            </a:lvl4pPr>
            <a:lvl5pPr marL="0" indent="0" defTabSz="914400">
              <a:lnSpc>
                <a:spcPct val="90000"/>
              </a:lnSpc>
              <a:spcBef>
                <a:spcPts val="1000"/>
              </a:spcBef>
              <a:buSzTx/>
              <a:buFontTx/>
              <a:buNone/>
              <a:defRPr sz="1600"/>
            </a:lvl5pPr>
          </a:lstStyle>
          <a:p>
            <a:pPr lvl="0">
              <a:defRPr sz="1800"/>
            </a:pPr>
            <a:r>
              <a:rPr sz="1600"/>
              <a:t>Body Level One</a:t>
            </a:r>
            <a:endParaRPr sz="1600"/>
          </a:p>
          <a:p>
            <a:pPr lvl="1">
              <a:defRPr sz="1800"/>
            </a:pPr>
            <a:r>
              <a:rPr sz="1600"/>
              <a:t>Body Level Two</a:t>
            </a:r>
            <a:endParaRPr sz="1600"/>
          </a:p>
          <a:p>
            <a:pPr lvl="2">
              <a:defRPr sz="1800"/>
            </a:pPr>
            <a:r>
              <a:rPr sz="1600"/>
              <a:t>Body Level Three</a:t>
            </a:r>
            <a:endParaRPr sz="1600"/>
          </a:p>
          <a:p>
            <a:pPr lvl="3">
              <a:defRPr sz="1800"/>
            </a:pPr>
            <a:r>
              <a:rPr sz="1600"/>
              <a:t>Body Level Four</a:t>
            </a:r>
            <a:endParaRPr sz="1600"/>
          </a:p>
          <a:p>
            <a:pPr lvl="4">
              <a:defRPr sz="1800"/>
            </a:pPr>
            <a:r>
              <a:rPr sz="1600"/>
              <a:t>Body Level Five</a:t>
            </a:r>
          </a:p>
        </p:txBody>
      </p:sp>
      <p:sp>
        <p:nvSpPr>
          <p:cNvPr id="37" name="Shape 37"/>
          <p:cNvSpPr/>
          <p:nvPr>
            <p:ph type="sldNum" sz="quarter" idx="2"/>
          </p:nvPr>
        </p:nvSpPr>
        <p:spPr>
          <a:xfrm>
            <a:off x="6457950" y="6404294"/>
            <a:ext cx="2057400" cy="269239"/>
          </a:xfrm>
          <a:prstGeom prst="rect">
            <a:avLst/>
          </a:prstGeom>
        </p:spPr>
        <p:txBody>
          <a:bodyPr lIns="45718" tIns="45718" rIns="45718" bIns="45718"/>
          <a:lstStyle/>
          <a:p>
            <a:pPr lvl="0"/>
            <a:fld id="{86CB4B4D-7CA3-9044-876B-883B54F8677D}" type="slidenum"/>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 Id="rId38" Type="http://schemas.openxmlformats.org/officeDocument/2006/relationships/slideLayout" Target="../slideLayouts/slideLayout37.xml"/><Relationship Id="rId39" Type="http://schemas.openxmlformats.org/officeDocument/2006/relationships/slideLayout" Target="../slideLayouts/slideLayout38.xml"/><Relationship Id="rId40" Type="http://schemas.openxmlformats.org/officeDocument/2006/relationships/slideLayout" Target="../slideLayouts/slideLayout39.xml"/><Relationship Id="rId41" Type="http://schemas.openxmlformats.org/officeDocument/2006/relationships/slideLayout" Target="../slideLayouts/slideLayout40.xml"/><Relationship Id="rId42" Type="http://schemas.openxmlformats.org/officeDocument/2006/relationships/slideLayout" Target="../slideLayouts/slideLayout41.xml"/><Relationship Id="rId43" Type="http://schemas.openxmlformats.org/officeDocument/2006/relationships/slideLayout" Target="../slideLayouts/slideLayout42.xml"/><Relationship Id="rId44" Type="http://schemas.openxmlformats.org/officeDocument/2006/relationships/slideLayout" Target="../slideLayouts/slideLayout43.xml"/><Relationship Id="rId45" Type="http://schemas.openxmlformats.org/officeDocument/2006/relationships/slideLayout" Target="../slideLayouts/slideLayout44.xml"/><Relationship Id="rId46" Type="http://schemas.openxmlformats.org/officeDocument/2006/relationships/slideLayout" Target="../slideLayouts/slideLayout45.xml"/><Relationship Id="rId47" Type="http://schemas.openxmlformats.org/officeDocument/2006/relationships/slideLayout" Target="../slideLayouts/slideLayout46.xml"/><Relationship Id="rId48" Type="http://schemas.openxmlformats.org/officeDocument/2006/relationships/slideLayout" Target="../slideLayouts/slideLayout47.xml"/><Relationship Id="rId49" Type="http://schemas.openxmlformats.org/officeDocument/2006/relationships/slideLayout" Target="../slideLayouts/slideLayout48.xml"/><Relationship Id="rId50" Type="http://schemas.openxmlformats.org/officeDocument/2006/relationships/slideLayout" Target="../slideLayouts/slideLayout49.xml"/><Relationship Id="rId51" Type="http://schemas.openxmlformats.org/officeDocument/2006/relationships/slideLayout" Target="../slideLayouts/slideLayout50.xml"/><Relationship Id="rId52" Type="http://schemas.openxmlformats.org/officeDocument/2006/relationships/slideLayout" Target="../slideLayouts/slideLayout51.xml"/><Relationship Id="rId53" Type="http://schemas.openxmlformats.org/officeDocument/2006/relationships/slideLayout" Target="../slideLayouts/slideLayout52.xml"/><Relationship Id="rId54" Type="http://schemas.openxmlformats.org/officeDocument/2006/relationships/slideLayout" Target="../slideLayouts/slideLayout53.xml"/><Relationship Id="rId55" Type="http://schemas.openxmlformats.org/officeDocument/2006/relationships/slideLayout" Target="../slideLayouts/slideLayout54.xml"/><Relationship Id="rId56" Type="http://schemas.openxmlformats.org/officeDocument/2006/relationships/slideLayout" Target="../slideLayouts/slideLayout55.xml"/><Relationship Id="rId57" Type="http://schemas.openxmlformats.org/officeDocument/2006/relationships/slideLayout" Target="../slideLayouts/slideLayout56.xml"/><Relationship Id="rId58" Type="http://schemas.openxmlformats.org/officeDocument/2006/relationships/slideLayout" Target="../slideLayouts/slideLayout57.xml"/><Relationship Id="rId59" Type="http://schemas.openxmlformats.org/officeDocument/2006/relationships/slideLayout" Target="../slideLayouts/slideLayout58.xml"/><Relationship Id="rId60" Type="http://schemas.openxmlformats.org/officeDocument/2006/relationships/slideLayout" Target="../slideLayouts/slideLayout59.xml"/><Relationship Id="rId61" Type="http://schemas.openxmlformats.org/officeDocument/2006/relationships/slideLayout" Target="../slideLayouts/slideLayout60.xml"/><Relationship Id="rId62" Type="http://schemas.openxmlformats.org/officeDocument/2006/relationships/slideLayout" Target="../slideLayouts/slideLayout61.xml"/><Relationship Id="rId63" Type="http://schemas.openxmlformats.org/officeDocument/2006/relationships/slideLayout" Target="../slideLayouts/slideLayout62.xml"/><Relationship Id="rId64" Type="http://schemas.openxmlformats.org/officeDocument/2006/relationships/slideLayout" Target="../slideLayouts/slideLayout63.xml"/><Relationship Id="rId65" Type="http://schemas.openxmlformats.org/officeDocument/2006/relationships/slideLayout" Target="../slideLayouts/slideLayout64.xml"/><Relationship Id="rId66" Type="http://schemas.openxmlformats.org/officeDocument/2006/relationships/slideLayout" Target="../slideLayouts/slideLayout65.xml"/><Relationship Id="rId67" Type="http://schemas.openxmlformats.org/officeDocument/2006/relationships/slideLayout" Target="../slideLayouts/slideLayout66.xml"/><Relationship Id="rId68" Type="http://schemas.openxmlformats.org/officeDocument/2006/relationships/slideLayout" Target="../slideLayouts/slideLayout67.xml"/><Relationship Id="rId69" Type="http://schemas.openxmlformats.org/officeDocument/2006/relationships/slideLayout" Target="../slideLayouts/slideLayout68.xml"/><Relationship Id="rId70" Type="http://schemas.openxmlformats.org/officeDocument/2006/relationships/slideLayout" Target="../slideLayouts/slideLayout69.xml"/><Relationship Id="rId71" Type="http://schemas.openxmlformats.org/officeDocument/2006/relationships/slideLayout" Target="../slideLayouts/slideLayout70.xml"/><Relationship Id="rId72" Type="http://schemas.openxmlformats.org/officeDocument/2006/relationships/slideLayout" Target="../slideLayouts/slideLayout71.xml"/><Relationship Id="rId73" Type="http://schemas.openxmlformats.org/officeDocument/2006/relationships/slideLayout" Target="../slideLayouts/slideLayout72.xml"/><Relationship Id="rId74" Type="http://schemas.openxmlformats.org/officeDocument/2006/relationships/slideLayout" Target="../slideLayouts/slideLayout73.xml"/><Relationship Id="rId75"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Shape 2"/>
          <p:cNvSpPr/>
          <p:nvPr>
            <p:ph type="title"/>
          </p:nvPr>
        </p:nvSpPr>
        <p:spPr>
          <a:xfrm>
            <a:off x="457200" y="92076"/>
            <a:ext cx="8229600" cy="1508127"/>
          </a:xfrm>
          <a:prstGeom prst="rect">
            <a:avLst/>
          </a:prstGeom>
          <a:ln w="12700">
            <a:miter lim="400000"/>
          </a:ln>
          <a:extLst>
            <a:ext uri="{C572A759-6A51-4108-AA02-DFA0A04FC94B}">
              <ma14:wrappingTextBoxFlag xmlns:ma14="http://schemas.microsoft.com/office/mac/drawingml/2011/main" val="1"/>
            </a:ext>
          </a:extLst>
        </p:spPr>
        <p:txBody>
          <a:bodyPr lIns="45713" tIns="45713" rIns="45713" bIns="45713" anchor="ctr">
            <a:normAutofit fontScale="100000" lnSpcReduction="0"/>
          </a:bodyPr>
          <a:lstStyle/>
          <a:p>
            <a:pPr lvl="0">
              <a:defRPr sz="1800"/>
            </a:pPr>
            <a:r>
              <a:rPr sz="4400"/>
              <a:t>Title Text</a:t>
            </a:r>
          </a:p>
        </p:txBody>
      </p:sp>
      <p:sp>
        <p:nvSpPr>
          <p:cNvPr id="3" name="Shape 3"/>
          <p:cNvSpPr/>
          <p:nvPr>
            <p:ph type="body" idx="1"/>
          </p:nvPr>
        </p:nvSpPr>
        <p:spPr>
          <a:xfrm>
            <a:off x="457200" y="1600202"/>
            <a:ext cx="8229600" cy="5257799"/>
          </a:xfrm>
          <a:prstGeom prst="rect">
            <a:avLst/>
          </a:prstGeom>
          <a:ln w="12700">
            <a:miter lim="400000"/>
          </a:ln>
          <a:extLst>
            <a:ext uri="{C572A759-6A51-4108-AA02-DFA0A04FC94B}">
              <ma14:wrappingTextBoxFlag xmlns:ma14="http://schemas.microsoft.com/office/mac/drawingml/2011/main" val="1"/>
            </a:ext>
          </a:extLst>
        </p:spPr>
        <p:txBody>
          <a:bodyPr lIns="45713" tIns="45713" rIns="45713" bIns="45713">
            <a:normAutofit fontScale="100000" lnSpcReduction="0"/>
          </a:bodyPr>
          <a:lstStyle/>
          <a:p>
            <a:pPr lvl="0">
              <a:defRPr sz="1800"/>
            </a:pPr>
            <a:r>
              <a:rPr sz="3200"/>
              <a:t>Body Level One</a:t>
            </a:r>
            <a:endParaRPr sz="3200"/>
          </a:p>
          <a:p>
            <a:pPr lvl="1">
              <a:defRPr sz="1800"/>
            </a:pPr>
            <a:r>
              <a:rPr sz="3200"/>
              <a:t>Body Level Two</a:t>
            </a:r>
            <a:endParaRPr sz="3200"/>
          </a:p>
          <a:p>
            <a:pPr lvl="2">
              <a:defRPr sz="1800"/>
            </a:pPr>
            <a:r>
              <a:rPr sz="3200"/>
              <a:t>Body Level Three</a:t>
            </a:r>
            <a:endParaRPr sz="3200"/>
          </a:p>
          <a:p>
            <a:pPr lvl="3">
              <a:defRPr sz="1800"/>
            </a:pPr>
            <a:r>
              <a:rPr sz="3200"/>
              <a:t>Body Level Four</a:t>
            </a:r>
            <a:endParaRPr sz="3200"/>
          </a:p>
          <a:p>
            <a:pPr lvl="4">
              <a:defRPr sz="1800"/>
            </a:pPr>
            <a:r>
              <a:rPr sz="3200"/>
              <a:t>Body Level Five</a:t>
            </a:r>
          </a:p>
        </p:txBody>
      </p:sp>
      <p:sp>
        <p:nvSpPr>
          <p:cNvPr id="4" name="Shape 4"/>
          <p:cNvSpPr/>
          <p:nvPr>
            <p:ph type="sldNum" sz="quarter" idx="2"/>
          </p:nvPr>
        </p:nvSpPr>
        <p:spPr>
          <a:xfrm>
            <a:off x="6553200" y="6404301"/>
            <a:ext cx="2133600" cy="269227"/>
          </a:xfrm>
          <a:prstGeom prst="rect">
            <a:avLst/>
          </a:prstGeom>
          <a:ln w="12700">
            <a:miter lim="400000"/>
          </a:ln>
        </p:spPr>
        <p:txBody>
          <a:bodyPr lIns="45713" tIns="45713" rIns="45713" bIns="45713" anchor="ctr">
            <a:spAutoFit/>
          </a:bodyPr>
          <a:lstStyle>
            <a:lvl1pPr algn="r">
              <a:defRPr sz="1200">
                <a:solidFill>
                  <a:srgbClr val="888888"/>
                </a:solidFill>
                <a:latin typeface="Calibri"/>
                <a:ea typeface="Calibri"/>
                <a:cs typeface="Calibri"/>
                <a:sym typeface="Calibri"/>
              </a:defRPr>
            </a:lvl1pPr>
          </a:lstStyle>
          <a:p>
            <a:pPr lvl="0"/>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Lst>
  <p:transition spd="med" advClick="1"/>
  <p:txStyles>
    <p:titleStyle>
      <a:lvl1pPr algn="ctr" defTabSz="914246">
        <a:defRPr sz="4400">
          <a:latin typeface="Calibri"/>
          <a:ea typeface="Calibri"/>
          <a:cs typeface="Calibri"/>
          <a:sym typeface="Calibri"/>
        </a:defRPr>
      </a:lvl1pPr>
      <a:lvl2pPr algn="ctr" defTabSz="914246">
        <a:defRPr sz="4400">
          <a:latin typeface="Calibri"/>
          <a:ea typeface="Calibri"/>
          <a:cs typeface="Calibri"/>
          <a:sym typeface="Calibri"/>
        </a:defRPr>
      </a:lvl2pPr>
      <a:lvl3pPr algn="ctr" defTabSz="914246">
        <a:defRPr sz="4400">
          <a:latin typeface="Calibri"/>
          <a:ea typeface="Calibri"/>
          <a:cs typeface="Calibri"/>
          <a:sym typeface="Calibri"/>
        </a:defRPr>
      </a:lvl3pPr>
      <a:lvl4pPr algn="ctr" defTabSz="914246">
        <a:defRPr sz="4400">
          <a:latin typeface="Calibri"/>
          <a:ea typeface="Calibri"/>
          <a:cs typeface="Calibri"/>
          <a:sym typeface="Calibri"/>
        </a:defRPr>
      </a:lvl4pPr>
      <a:lvl5pPr algn="ctr" defTabSz="914246">
        <a:defRPr sz="4400">
          <a:latin typeface="Calibri"/>
          <a:ea typeface="Calibri"/>
          <a:cs typeface="Calibri"/>
          <a:sym typeface="Calibri"/>
        </a:defRPr>
      </a:lvl5pPr>
      <a:lvl6pPr algn="ctr" defTabSz="914246">
        <a:defRPr sz="4400">
          <a:latin typeface="Calibri"/>
          <a:ea typeface="Calibri"/>
          <a:cs typeface="Calibri"/>
          <a:sym typeface="Calibri"/>
        </a:defRPr>
      </a:lvl6pPr>
      <a:lvl7pPr algn="ctr" defTabSz="914246">
        <a:defRPr sz="4400">
          <a:latin typeface="Calibri"/>
          <a:ea typeface="Calibri"/>
          <a:cs typeface="Calibri"/>
          <a:sym typeface="Calibri"/>
        </a:defRPr>
      </a:lvl7pPr>
      <a:lvl8pPr algn="ctr" defTabSz="914246">
        <a:defRPr sz="4400">
          <a:latin typeface="Calibri"/>
          <a:ea typeface="Calibri"/>
          <a:cs typeface="Calibri"/>
          <a:sym typeface="Calibri"/>
        </a:defRPr>
      </a:lvl8pPr>
      <a:lvl9pPr algn="ctr" defTabSz="914246">
        <a:defRPr sz="4400">
          <a:latin typeface="Calibri"/>
          <a:ea typeface="Calibri"/>
          <a:cs typeface="Calibri"/>
          <a:sym typeface="Calibri"/>
        </a:defRPr>
      </a:lvl9pPr>
    </p:titleStyle>
    <p:bodyStyle>
      <a:lvl1pPr marL="342842" indent="-342842" defTabSz="914246">
        <a:spcBef>
          <a:spcPts val="700"/>
        </a:spcBef>
        <a:buSzPct val="100000"/>
        <a:buFont typeface="Arial"/>
        <a:buChar char="•"/>
        <a:defRPr sz="3200">
          <a:latin typeface="Calibri"/>
          <a:ea typeface="Calibri"/>
          <a:cs typeface="Calibri"/>
          <a:sym typeface="Calibri"/>
        </a:defRPr>
      </a:lvl1pPr>
      <a:lvl2pPr marL="783638" indent="-326516" defTabSz="914246">
        <a:spcBef>
          <a:spcPts val="700"/>
        </a:spcBef>
        <a:buSzPct val="100000"/>
        <a:buFont typeface="Arial"/>
        <a:buChar char="–"/>
        <a:defRPr sz="3200">
          <a:latin typeface="Calibri"/>
          <a:ea typeface="Calibri"/>
          <a:cs typeface="Calibri"/>
          <a:sym typeface="Calibri"/>
        </a:defRPr>
      </a:lvl2pPr>
      <a:lvl3pPr marL="1218994" indent="-304749" defTabSz="914246">
        <a:spcBef>
          <a:spcPts val="700"/>
        </a:spcBef>
        <a:buSzPct val="100000"/>
        <a:buFont typeface="Arial"/>
        <a:buChar char="•"/>
        <a:defRPr sz="3200">
          <a:latin typeface="Calibri"/>
          <a:ea typeface="Calibri"/>
          <a:cs typeface="Calibri"/>
          <a:sym typeface="Calibri"/>
        </a:defRPr>
      </a:lvl3pPr>
      <a:lvl4pPr marL="1737068" indent="-365698" defTabSz="914246">
        <a:spcBef>
          <a:spcPts val="700"/>
        </a:spcBef>
        <a:buSzPct val="100000"/>
        <a:buFont typeface="Arial"/>
        <a:buChar char="–"/>
        <a:defRPr sz="3200">
          <a:latin typeface="Calibri"/>
          <a:ea typeface="Calibri"/>
          <a:cs typeface="Calibri"/>
          <a:sym typeface="Calibri"/>
        </a:defRPr>
      </a:lvl4pPr>
      <a:lvl5pPr marL="2194191" indent="-365698" defTabSz="914246">
        <a:spcBef>
          <a:spcPts val="700"/>
        </a:spcBef>
        <a:buSzPct val="100000"/>
        <a:buFont typeface="Arial"/>
        <a:buChar char="»"/>
        <a:defRPr sz="3200">
          <a:latin typeface="Calibri"/>
          <a:ea typeface="Calibri"/>
          <a:cs typeface="Calibri"/>
          <a:sym typeface="Calibri"/>
        </a:defRPr>
      </a:lvl5pPr>
      <a:lvl6pPr marL="2651312" indent="-365698" defTabSz="914246">
        <a:spcBef>
          <a:spcPts val="700"/>
        </a:spcBef>
        <a:buSzPct val="100000"/>
        <a:buFont typeface="Arial"/>
        <a:buChar char="•"/>
        <a:defRPr sz="3200">
          <a:latin typeface="Calibri"/>
          <a:ea typeface="Calibri"/>
          <a:cs typeface="Calibri"/>
          <a:sym typeface="Calibri"/>
        </a:defRPr>
      </a:lvl6pPr>
      <a:lvl7pPr marL="3108437" indent="-365698" defTabSz="914246">
        <a:spcBef>
          <a:spcPts val="700"/>
        </a:spcBef>
        <a:buSzPct val="100000"/>
        <a:buFont typeface="Arial"/>
        <a:buChar char="•"/>
        <a:defRPr sz="3200">
          <a:latin typeface="Calibri"/>
          <a:ea typeface="Calibri"/>
          <a:cs typeface="Calibri"/>
          <a:sym typeface="Calibri"/>
        </a:defRPr>
      </a:lvl7pPr>
      <a:lvl8pPr marL="3565559" indent="-365698" defTabSz="914246">
        <a:spcBef>
          <a:spcPts val="700"/>
        </a:spcBef>
        <a:buSzPct val="100000"/>
        <a:buFont typeface="Arial"/>
        <a:buChar char="•"/>
        <a:defRPr sz="3200">
          <a:latin typeface="Calibri"/>
          <a:ea typeface="Calibri"/>
          <a:cs typeface="Calibri"/>
          <a:sym typeface="Calibri"/>
        </a:defRPr>
      </a:lvl8pPr>
      <a:lvl9pPr marL="4022683" indent="-365698" defTabSz="914246">
        <a:spcBef>
          <a:spcPts val="700"/>
        </a:spcBef>
        <a:buSzPct val="100000"/>
        <a:buFont typeface="Arial"/>
        <a:buChar char="•"/>
        <a:defRPr sz="3200">
          <a:latin typeface="Calibri"/>
          <a:ea typeface="Calibri"/>
          <a:cs typeface="Calibri"/>
          <a:sym typeface="Calibri"/>
        </a:defRPr>
      </a:lvl9pPr>
    </p:bodyStyle>
    <p:otherStyle>
      <a:lvl1pPr algn="r">
        <a:defRPr sz="1200">
          <a:solidFill>
            <a:schemeClr val="tx1"/>
          </a:solidFill>
          <a:latin typeface="+mn-lt"/>
          <a:ea typeface="+mn-ea"/>
          <a:cs typeface="+mn-cs"/>
          <a:sym typeface="Calibri"/>
        </a:defRPr>
      </a:lvl1pPr>
      <a:lvl2pPr algn="r">
        <a:defRPr sz="1200">
          <a:solidFill>
            <a:schemeClr val="tx1"/>
          </a:solidFill>
          <a:latin typeface="+mn-lt"/>
          <a:ea typeface="+mn-ea"/>
          <a:cs typeface="+mn-cs"/>
          <a:sym typeface="Calibri"/>
        </a:defRPr>
      </a:lvl2pPr>
      <a:lvl3pPr algn="r">
        <a:defRPr sz="1200">
          <a:solidFill>
            <a:schemeClr val="tx1"/>
          </a:solidFill>
          <a:latin typeface="+mn-lt"/>
          <a:ea typeface="+mn-ea"/>
          <a:cs typeface="+mn-cs"/>
          <a:sym typeface="Calibri"/>
        </a:defRPr>
      </a:lvl3pPr>
      <a:lvl4pPr algn="r">
        <a:defRPr sz="1200">
          <a:solidFill>
            <a:schemeClr val="tx1"/>
          </a:solidFill>
          <a:latin typeface="+mn-lt"/>
          <a:ea typeface="+mn-ea"/>
          <a:cs typeface="+mn-cs"/>
          <a:sym typeface="Calibri"/>
        </a:defRPr>
      </a:lvl4pPr>
      <a:lvl5pPr algn="r">
        <a:defRPr sz="1200">
          <a:solidFill>
            <a:schemeClr val="tx1"/>
          </a:solidFill>
          <a:latin typeface="+mn-lt"/>
          <a:ea typeface="+mn-ea"/>
          <a:cs typeface="+mn-cs"/>
          <a:sym typeface="Calibri"/>
        </a:defRPr>
      </a:lvl5pPr>
      <a:lvl6pPr algn="r">
        <a:defRPr sz="1200">
          <a:solidFill>
            <a:schemeClr val="tx1"/>
          </a:solidFill>
          <a:latin typeface="+mn-lt"/>
          <a:ea typeface="+mn-ea"/>
          <a:cs typeface="+mn-cs"/>
          <a:sym typeface="Calibri"/>
        </a:defRPr>
      </a:lvl6pPr>
      <a:lvl7pPr algn="r">
        <a:defRPr sz="1200">
          <a:solidFill>
            <a:schemeClr val="tx1"/>
          </a:solidFill>
          <a:latin typeface="+mn-lt"/>
          <a:ea typeface="+mn-ea"/>
          <a:cs typeface="+mn-cs"/>
          <a:sym typeface="Calibri"/>
        </a:defRPr>
      </a:lvl7pPr>
      <a:lvl8pPr algn="r">
        <a:defRPr sz="1200">
          <a:solidFill>
            <a:schemeClr val="tx1"/>
          </a:solidFill>
          <a:latin typeface="+mn-lt"/>
          <a:ea typeface="+mn-ea"/>
          <a:cs typeface="+mn-cs"/>
          <a:sym typeface="Calibri"/>
        </a:defRPr>
      </a:lvl8pPr>
      <a:lvl9pPr algn="r">
        <a:defRPr sz="1200">
          <a:solidFill>
            <a:schemeClr val="tx1"/>
          </a:solidFill>
          <a:latin typeface="+mn-lt"/>
          <a:ea typeface="+mn-ea"/>
          <a:cs typeface="+mn-cs"/>
          <a:sym typeface="Calibri"/>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5.pn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17.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19.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3.png"/><Relationship Id="rId7" Type="http://schemas.openxmlformats.org/officeDocument/2006/relationships/image" Target="../media/image28.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32.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7.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xml"/><Relationship Id="rId3" Type="http://schemas.openxmlformats.org/officeDocument/2006/relationships/image" Target="../media/image1.jpeg"/><Relationship Id="rId4" Type="http://schemas.openxmlformats.org/officeDocument/2006/relationships/image" Target="../media/image2.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8.jpeg"/><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12.jpeg"/><Relationship Id="rId7" Type="http://schemas.openxmlformats.org/officeDocument/2006/relationships/image" Target="../media/image33.png"/><Relationship Id="rId8" Type="http://schemas.openxmlformats.org/officeDocument/2006/relationships/image" Target="../media/image34.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35.png"/><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7" Type="http://schemas.openxmlformats.org/officeDocument/2006/relationships/image" Target="../media/image17.jpe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image" Target="../media/image36.png"/><Relationship Id="rId3" Type="http://schemas.openxmlformats.org/officeDocument/2006/relationships/image" Target="../media/image37.png"/><Relationship Id="rId4" Type="http://schemas.openxmlformats.org/officeDocument/2006/relationships/image" Target="../media/image38.pn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18.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19.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 Id="rId3" Type="http://schemas.openxmlformats.org/officeDocument/2006/relationships/image" Target="../media/image44.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2.jpeg"/><Relationship Id="rId5" Type="http://schemas.openxmlformats.org/officeDocument/2006/relationships/image" Target="../media/image4.png"/><Relationship Id="rId6" Type="http://schemas.openxmlformats.org/officeDocument/2006/relationships/image" Target="../media/image5.pn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image" Target="../media/image20.jpeg"/><Relationship Id="rId3" Type="http://schemas.openxmlformats.org/officeDocument/2006/relationships/image" Target="../media/image21.jpeg"/><Relationship Id="rId4" Type="http://schemas.openxmlformats.org/officeDocument/2006/relationships/image" Target="../media/image22.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23.jpeg"/><Relationship Id="rId4" Type="http://schemas.openxmlformats.org/officeDocument/2006/relationships/hyperlink" Target="https://www.ncbi.nlm.nih.gov/pubmed/?term=Akaishi%20T%5BAuthor%5D&amp;cauthor=true&amp;cauthor_uid=27049558" TargetMode="Externa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24.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25.jpe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26.jpe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27.jpe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28.jpe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29.jpeg"/><Relationship Id="rId4" Type="http://schemas.openxmlformats.org/officeDocument/2006/relationships/image" Target="../media/image30.jpe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gif"/></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jpeg"/><Relationship Id="rId3" Type="http://schemas.openxmlformats.org/officeDocument/2006/relationships/image" Target="../media/image4.jpeg"/><Relationship Id="rId4" Type="http://schemas.openxmlformats.org/officeDocument/2006/relationships/image" Target="../media/image5.jpe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31.jpeg"/><Relationship Id="rId4" Type="http://schemas.openxmlformats.org/officeDocument/2006/relationships/image" Target="../media/image32.jpe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33.jpe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34.jpe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35.jpe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36.jpe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37.jpe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38.jpeg"/><Relationship Id="rId3" Type="http://schemas.openxmlformats.org/officeDocument/2006/relationships/image" Target="../media/image39.jpe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0.jpeg"/><Relationship Id="rId4" Type="http://schemas.openxmlformats.org/officeDocument/2006/relationships/image" Target="../media/image41.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3.xml"/></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42.jpeg"/><Relationship Id="rId4" Type="http://schemas.openxmlformats.org/officeDocument/2006/relationships/image" Target="../media/image40.jpe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43.jpe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image" Target="../media/image44.jpe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45.jpeg"/><Relationship Id="rId4" Type="http://schemas.openxmlformats.org/officeDocument/2006/relationships/image" Target="../media/image46.jpe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49.pn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 Id="rId3" Type="http://schemas.openxmlformats.org/officeDocument/2006/relationships/image" Target="../media/image3.pn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52.pn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 Id="rId3" Type="http://schemas.openxmlformats.org/officeDocument/2006/relationships/hyperlink" Target="https://www.ncbi.nlm.nih.gov/pubmed/?term=Kuchling%20J%5BAuthor%5D&amp;cauthor=true&amp;cauthor_uid=29984162" TargetMode="External"/><Relationship Id="rId4" Type="http://schemas.openxmlformats.org/officeDocument/2006/relationships/image" Target="../media/image47.jpe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 Id="rId3" Type="http://schemas.openxmlformats.org/officeDocument/2006/relationships/image" Target="../media/image9.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4" name="Shape 294"/>
          <p:cNvSpPr/>
          <p:nvPr>
            <p:ph type="title"/>
          </p:nvPr>
        </p:nvSpPr>
        <p:spPr>
          <a:xfrm>
            <a:off x="293227" y="1102031"/>
            <a:ext cx="8557546" cy="1748439"/>
          </a:xfrm>
          <a:prstGeom prst="rect">
            <a:avLst/>
          </a:prstGeom>
          <a:solidFill>
            <a:srgbClr val="B9CD53"/>
          </a:solidFill>
        </p:spPr>
        <p:txBody>
          <a:bodyPr lIns="0" tIns="0" rIns="0" bIns="0" anchor="ctr"/>
          <a:lstStyle/>
          <a:p>
            <a:pPr lvl="0" defTabSz="452627">
              <a:lnSpc>
                <a:spcPct val="100000"/>
              </a:lnSpc>
              <a:defRPr sz="1800"/>
            </a:pPr>
            <a:r>
              <a:rPr sz="2700">
                <a:solidFill>
                  <a:srgbClr val="212121"/>
                </a:solidFill>
                <a:latin typeface="+mj-lt"/>
                <a:ea typeface="+mj-ea"/>
                <a:cs typeface="+mj-cs"/>
                <a:sym typeface="Helvetica"/>
              </a:rPr>
              <a:t>Diagnosing NMO Optic Neuritis:</a:t>
            </a:r>
            <a:endParaRPr sz="2700">
              <a:solidFill>
                <a:srgbClr val="212121"/>
              </a:solidFill>
              <a:latin typeface="+mj-lt"/>
              <a:ea typeface="+mj-ea"/>
              <a:cs typeface="+mj-cs"/>
              <a:sym typeface="Helvetica"/>
            </a:endParaRPr>
          </a:p>
          <a:p>
            <a:pPr lvl="0" defTabSz="452627">
              <a:lnSpc>
                <a:spcPct val="100000"/>
              </a:lnSpc>
              <a:defRPr sz="1800"/>
            </a:pPr>
            <a:r>
              <a:rPr sz="2700">
                <a:solidFill>
                  <a:srgbClr val="212121"/>
                </a:solidFill>
                <a:latin typeface="+mj-lt"/>
                <a:ea typeface="+mj-ea"/>
                <a:cs typeface="+mj-cs"/>
                <a:sym typeface="Helvetica"/>
              </a:rPr>
              <a:t>Imaging and OCT features</a:t>
            </a:r>
            <a:endParaRPr sz="2700">
              <a:solidFill>
                <a:srgbClr val="212121"/>
              </a:solidFill>
              <a:latin typeface="+mj-lt"/>
              <a:ea typeface="+mj-ea"/>
              <a:cs typeface="+mj-cs"/>
              <a:sym typeface="Helvetica"/>
            </a:endParaRPr>
          </a:p>
          <a:p>
            <a:pPr lvl="0" defTabSz="452627">
              <a:lnSpc>
                <a:spcPct val="100000"/>
              </a:lnSpc>
              <a:defRPr sz="1800"/>
            </a:pPr>
            <a:endParaRPr sz="2700">
              <a:solidFill>
                <a:srgbClr val="212121"/>
              </a:solidFill>
              <a:latin typeface="+mj-lt"/>
              <a:ea typeface="+mj-ea"/>
              <a:cs typeface="+mj-cs"/>
              <a:sym typeface="Helvetica"/>
            </a:endParaRPr>
          </a:p>
          <a:p>
            <a:pPr lvl="0" defTabSz="452627">
              <a:lnSpc>
                <a:spcPct val="100000"/>
              </a:lnSpc>
              <a:defRPr sz="1800"/>
            </a:pPr>
            <a:r>
              <a:rPr sz="2700">
                <a:solidFill>
                  <a:srgbClr val="212121"/>
                </a:solidFill>
                <a:latin typeface="+mj-lt"/>
                <a:ea typeface="+mj-ea"/>
                <a:cs typeface="+mj-cs"/>
                <a:sym typeface="Helvetica"/>
              </a:rPr>
              <a:t>EUNOS June 2019</a:t>
            </a:r>
          </a:p>
        </p:txBody>
      </p:sp>
      <p:sp>
        <p:nvSpPr>
          <p:cNvPr id="295" name="Shape 295"/>
          <p:cNvSpPr/>
          <p:nvPr>
            <p:ph type="body" idx="1"/>
          </p:nvPr>
        </p:nvSpPr>
        <p:spPr>
          <a:xfrm>
            <a:off x="896061" y="3673376"/>
            <a:ext cx="7067526" cy="3051764"/>
          </a:xfrm>
          <a:prstGeom prst="rect">
            <a:avLst/>
          </a:prstGeom>
        </p:spPr>
        <p:txBody>
          <a:bodyPr/>
          <a:lstStyle/>
          <a:p>
            <a:pPr lvl="0">
              <a:defRPr sz="1800"/>
            </a:pPr>
            <a:r>
              <a:rPr sz="2400">
                <a:solidFill>
                  <a:srgbClr val="404040"/>
                </a:solidFill>
              </a:rPr>
              <a:t>Eoin O’Sullivan</a:t>
            </a:r>
            <a:endParaRPr>
              <a:solidFill>
                <a:srgbClr val="404040"/>
              </a:solidFill>
            </a:endParaRPr>
          </a:p>
          <a:p>
            <a:pPr lvl="0">
              <a:defRPr sz="1800"/>
            </a:pPr>
            <a:endParaRPr>
              <a:solidFill>
                <a:srgbClr val="404040"/>
              </a:solidFill>
            </a:endParaRPr>
          </a:p>
          <a:p>
            <a:pPr lvl="0">
              <a:defRPr sz="1800"/>
            </a:pPr>
            <a:r>
              <a:rPr sz="2400">
                <a:solidFill>
                  <a:srgbClr val="404040"/>
                </a:solidFill>
              </a:rPr>
              <a:t>Eye Department</a:t>
            </a:r>
            <a:endParaRPr>
              <a:solidFill>
                <a:srgbClr val="404040"/>
              </a:solidFill>
            </a:endParaRPr>
          </a:p>
          <a:p>
            <a:pPr lvl="0">
              <a:defRPr sz="1800"/>
            </a:pPr>
            <a:r>
              <a:rPr sz="2400">
                <a:solidFill>
                  <a:srgbClr val="404040"/>
                </a:solidFill>
              </a:rPr>
              <a:t>King’s College Hospital</a:t>
            </a:r>
            <a:endParaRPr>
              <a:solidFill>
                <a:srgbClr val="404040"/>
              </a:solidFill>
            </a:endParaRPr>
          </a:p>
          <a:p>
            <a:pPr lvl="0">
              <a:defRPr sz="1800"/>
            </a:pPr>
            <a:r>
              <a:rPr sz="2400">
                <a:solidFill>
                  <a:srgbClr val="404040"/>
                </a:solidFill>
              </a:rPr>
              <a:t>London, UK</a:t>
            </a:r>
          </a:p>
        </p:txBody>
      </p:sp>
      <p:grpSp>
        <p:nvGrpSpPr>
          <p:cNvPr id="298" name="Group 298" descr="MAGNIMS"/>
          <p:cNvGrpSpPr/>
          <p:nvPr/>
        </p:nvGrpSpPr>
        <p:grpSpPr>
          <a:xfrm>
            <a:off x="6078010" y="-1"/>
            <a:ext cx="3065992" cy="725387"/>
            <a:chOff x="0" y="0"/>
            <a:chExt cx="3065990" cy="725386"/>
          </a:xfrm>
        </p:grpSpPr>
        <p:sp>
          <p:nvSpPr>
            <p:cNvPr id="296" name="Shape 296"/>
            <p:cNvSpPr/>
            <p:nvPr/>
          </p:nvSpPr>
          <p:spPr>
            <a:xfrm>
              <a:off x="0" y="-1"/>
              <a:ext cx="3065991" cy="725387"/>
            </a:xfrm>
            <a:prstGeom prst="rect">
              <a:avLst/>
            </a:prstGeom>
            <a:solidFill>
              <a:srgbClr val="FFFFFF"/>
            </a:solidFill>
            <a:ln w="12700" cap="flat">
              <a:noFill/>
              <a:miter lim="400000"/>
            </a:ln>
            <a:effectLst/>
          </p:spPr>
          <p:txBody>
            <a:bodyPr wrap="square" lIns="0" tIns="0" rIns="0" bIns="0" numCol="1" anchor="ctr">
              <a:noAutofit/>
            </a:bodyPr>
            <a:lstStyle/>
            <a:p>
              <a:pPr lvl="0">
                <a:defRPr>
                  <a:latin typeface="Arial"/>
                  <a:ea typeface="Arial"/>
                  <a:cs typeface="Arial"/>
                  <a:sym typeface="Arial"/>
                </a:defRPr>
              </a:pPr>
            </a:p>
          </p:txBody>
        </p:sp>
        <p:pic>
          <p:nvPicPr>
            <p:cNvPr id="297" name="image1.png"/>
            <p:cNvPicPr/>
            <p:nvPr/>
          </p:nvPicPr>
          <p:blipFill>
            <a:blip r:embed="rId3">
              <a:extLst/>
            </a:blip>
            <a:stretch>
              <a:fillRect/>
            </a:stretch>
          </p:blipFill>
          <p:spPr>
            <a:xfrm>
              <a:off x="0" y="-1"/>
              <a:ext cx="3065991" cy="725387"/>
            </a:xfrm>
            <a:prstGeom prst="rect">
              <a:avLst/>
            </a:prstGeom>
            <a:ln w="12700" cap="flat">
              <a:noFill/>
              <a:miter lim="400000"/>
            </a:ln>
            <a:effectLst/>
          </p:spPr>
        </p:pic>
      </p:gr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417" name="Shape 417"/>
          <p:cNvSpPr/>
          <p:nvPr/>
        </p:nvSpPr>
        <p:spPr>
          <a:xfrm>
            <a:off x="1956331" y="178258"/>
            <a:ext cx="4754714" cy="444501"/>
          </a:xfrm>
          <a:prstGeom prst="rect">
            <a:avLst/>
          </a:prstGeom>
          <a:solidFill>
            <a:srgbClr val="CCFF99"/>
          </a:solidFill>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3000">
                <a:solidFill>
                  <a:srgbClr val="333F50"/>
                </a:solidFill>
                <a:latin typeface="Calibri"/>
                <a:ea typeface="Calibri"/>
                <a:cs typeface="Calibri"/>
                <a:sym typeface="Calibri"/>
              </a:defRPr>
            </a:lvl1pPr>
          </a:lstStyle>
          <a:p>
            <a:pPr lvl="0">
              <a:defRPr b="0" sz="1800">
                <a:solidFill>
                  <a:srgbClr val="000000"/>
                </a:solidFill>
              </a:defRPr>
            </a:pPr>
            <a:r>
              <a:rPr b="1" sz="3000">
                <a:solidFill>
                  <a:srgbClr val="333F50"/>
                </a:solidFill>
              </a:rPr>
              <a:t>AREA POSTREMA ATTACK</a:t>
            </a:r>
          </a:p>
        </p:txBody>
      </p:sp>
      <p:sp>
        <p:nvSpPr>
          <p:cNvPr id="418" name="Shape 418"/>
          <p:cNvSpPr/>
          <p:nvPr/>
        </p:nvSpPr>
        <p:spPr>
          <a:xfrm>
            <a:off x="958162" y="1014278"/>
            <a:ext cx="4294414" cy="711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2400">
                <a:solidFill>
                  <a:srgbClr val="FFFFFF"/>
                </a:solidFill>
                <a:latin typeface="Calibri"/>
                <a:ea typeface="Calibri"/>
                <a:cs typeface="Calibri"/>
                <a:sym typeface="Calibri"/>
              </a:defRPr>
            </a:lvl1pPr>
          </a:lstStyle>
          <a:p>
            <a:pPr lvl="0">
              <a:defRPr sz="1800">
                <a:solidFill>
                  <a:srgbClr val="000000"/>
                </a:solidFill>
              </a:defRPr>
            </a:pPr>
            <a:r>
              <a:rPr sz="2400">
                <a:solidFill>
                  <a:srgbClr val="FFFFFF"/>
                </a:solidFill>
              </a:rPr>
              <a:t>Area postrema / dorsal medulla           </a:t>
            </a:r>
          </a:p>
        </p:txBody>
      </p:sp>
      <p:pic>
        <p:nvPicPr>
          <p:cNvPr id="419" name="image11.png"/>
          <p:cNvPicPr/>
          <p:nvPr/>
        </p:nvPicPr>
        <p:blipFill>
          <a:blip r:embed="rId3">
            <a:extLst/>
          </a:blip>
          <a:stretch>
            <a:fillRect/>
          </a:stretch>
        </p:blipFill>
        <p:spPr>
          <a:xfrm>
            <a:off x="5876278" y="3427705"/>
            <a:ext cx="3267722" cy="3604439"/>
          </a:xfrm>
          <a:prstGeom prst="rect">
            <a:avLst/>
          </a:prstGeom>
          <a:ln w="12700">
            <a:miter lim="400000"/>
          </a:ln>
        </p:spPr>
      </p:pic>
      <p:pic>
        <p:nvPicPr>
          <p:cNvPr id="420" name="image12.png"/>
          <p:cNvPicPr/>
          <p:nvPr/>
        </p:nvPicPr>
        <p:blipFill>
          <a:blip r:embed="rId4">
            <a:extLst/>
          </a:blip>
          <a:stretch>
            <a:fillRect/>
          </a:stretch>
        </p:blipFill>
        <p:spPr>
          <a:xfrm>
            <a:off x="38107" y="1830952"/>
            <a:ext cx="5214471" cy="4159649"/>
          </a:xfrm>
          <a:prstGeom prst="rect">
            <a:avLst/>
          </a:prstGeom>
          <a:ln w="12700">
            <a:miter lim="400000"/>
          </a:ln>
        </p:spPr>
      </p:pic>
      <p:pic>
        <p:nvPicPr>
          <p:cNvPr id="421" name="image13.png"/>
          <p:cNvPicPr/>
          <p:nvPr/>
        </p:nvPicPr>
        <p:blipFill>
          <a:blip r:embed="rId5">
            <a:extLst/>
          </a:blip>
          <a:stretch>
            <a:fillRect/>
          </a:stretch>
        </p:blipFill>
        <p:spPr>
          <a:xfrm>
            <a:off x="5876278" y="873087"/>
            <a:ext cx="3267722" cy="3049640"/>
          </a:xfrm>
          <a:prstGeom prst="rect">
            <a:avLst/>
          </a:prstGeom>
          <a:ln w="12700">
            <a:miter lim="400000"/>
          </a:ln>
        </p:spPr>
      </p:pic>
      <p:sp>
        <p:nvSpPr>
          <p:cNvPr id="422" name="Shape 422"/>
          <p:cNvSpPr/>
          <p:nvPr/>
        </p:nvSpPr>
        <p:spPr>
          <a:xfrm>
            <a:off x="3463290" y="3922726"/>
            <a:ext cx="297182"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a:solidFill>
                  <a:srgbClr val="FFFFFF"/>
                </a:solidFill>
                <a:latin typeface="Calibri"/>
                <a:ea typeface="Calibri"/>
                <a:cs typeface="Calibri"/>
                <a:sym typeface="Calibri"/>
              </a:defRPr>
            </a:lvl1pPr>
          </a:lstStyle>
          <a:p>
            <a:pPr lvl="0">
              <a:defRPr b="0">
                <a:solidFill>
                  <a:srgbClr val="000000"/>
                </a:solidFill>
              </a:defRPr>
            </a:pPr>
            <a:r>
              <a:rPr b="1">
                <a:solidFill>
                  <a:srgbClr val="FFFFFF"/>
                </a:solidFill>
              </a:rPr>
              <a:t>*</a:t>
            </a:r>
          </a:p>
        </p:txBody>
      </p:sp>
      <p:sp>
        <p:nvSpPr>
          <p:cNvPr id="423" name="Shape 423"/>
          <p:cNvSpPr/>
          <p:nvPr/>
        </p:nvSpPr>
        <p:spPr>
          <a:xfrm>
            <a:off x="5861470" y="4057936"/>
            <a:ext cx="297182"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a:solidFill>
                  <a:srgbClr val="FFFFFF"/>
                </a:solidFill>
                <a:latin typeface="Calibri"/>
                <a:ea typeface="Calibri"/>
                <a:cs typeface="Calibri"/>
                <a:sym typeface="Calibri"/>
              </a:defRPr>
            </a:lvl1pPr>
          </a:lstStyle>
          <a:p>
            <a:pPr lvl="0">
              <a:defRPr b="0">
                <a:solidFill>
                  <a:srgbClr val="000000"/>
                </a:solidFill>
              </a:defRPr>
            </a:pPr>
            <a:r>
              <a:rPr b="1">
                <a:solidFill>
                  <a:srgbClr val="FFFFFF"/>
                </a:solidFill>
              </a:rPr>
              <a:t>*</a:t>
            </a: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427" name="Shape 427"/>
          <p:cNvSpPr/>
          <p:nvPr/>
        </p:nvSpPr>
        <p:spPr>
          <a:xfrm>
            <a:off x="2511504" y="387321"/>
            <a:ext cx="3921953" cy="444501"/>
          </a:xfrm>
          <a:prstGeom prst="rect">
            <a:avLst/>
          </a:prstGeom>
          <a:solidFill>
            <a:srgbClr val="CCFF99"/>
          </a:solidFill>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3000">
                <a:solidFill>
                  <a:srgbClr val="333F50"/>
                </a:solidFill>
                <a:latin typeface="Calibri"/>
                <a:ea typeface="Calibri"/>
                <a:cs typeface="Calibri"/>
                <a:sym typeface="Calibri"/>
              </a:defRPr>
            </a:lvl1pPr>
          </a:lstStyle>
          <a:p>
            <a:pPr lvl="0">
              <a:defRPr b="0" sz="1800">
                <a:solidFill>
                  <a:srgbClr val="000000"/>
                </a:solidFill>
              </a:defRPr>
            </a:pPr>
            <a:r>
              <a:rPr b="1" sz="3000">
                <a:solidFill>
                  <a:srgbClr val="333F50"/>
                </a:solidFill>
              </a:rPr>
              <a:t>BRAINSTEM ATTACK</a:t>
            </a:r>
          </a:p>
        </p:txBody>
      </p:sp>
      <p:sp>
        <p:nvSpPr>
          <p:cNvPr id="428" name="Shape 428"/>
          <p:cNvSpPr/>
          <p:nvPr/>
        </p:nvSpPr>
        <p:spPr>
          <a:xfrm>
            <a:off x="2757981" y="1126672"/>
            <a:ext cx="4294414"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2400">
                <a:solidFill>
                  <a:srgbClr val="FFFFFF"/>
                </a:solidFill>
                <a:latin typeface="Calibri"/>
                <a:ea typeface="Calibri"/>
                <a:cs typeface="Calibri"/>
                <a:sym typeface="Calibri"/>
              </a:defRPr>
            </a:lvl1pPr>
          </a:lstStyle>
          <a:p>
            <a:pPr lvl="0">
              <a:defRPr sz="1800">
                <a:solidFill>
                  <a:srgbClr val="000000"/>
                </a:solidFill>
              </a:defRPr>
            </a:pPr>
            <a:r>
              <a:rPr sz="2400">
                <a:solidFill>
                  <a:srgbClr val="FFFFFF"/>
                </a:solidFill>
              </a:rPr>
              <a:t>Periependymal lesions       </a:t>
            </a:r>
          </a:p>
        </p:txBody>
      </p:sp>
      <p:pic>
        <p:nvPicPr>
          <p:cNvPr id="429" name="image14.png"/>
          <p:cNvPicPr/>
          <p:nvPr/>
        </p:nvPicPr>
        <p:blipFill>
          <a:blip r:embed="rId3">
            <a:extLst/>
          </a:blip>
          <a:stretch>
            <a:fillRect/>
          </a:stretch>
        </p:blipFill>
        <p:spPr>
          <a:xfrm>
            <a:off x="1187512" y="2245997"/>
            <a:ext cx="3140938" cy="3606977"/>
          </a:xfrm>
          <a:prstGeom prst="rect">
            <a:avLst/>
          </a:prstGeom>
          <a:ln w="12700">
            <a:miter lim="400000"/>
          </a:ln>
        </p:spPr>
      </p:pic>
      <p:pic>
        <p:nvPicPr>
          <p:cNvPr id="430" name="image15.png"/>
          <p:cNvPicPr/>
          <p:nvPr/>
        </p:nvPicPr>
        <p:blipFill>
          <a:blip r:embed="rId4">
            <a:extLst/>
          </a:blip>
          <a:stretch>
            <a:fillRect/>
          </a:stretch>
        </p:blipFill>
        <p:spPr>
          <a:xfrm>
            <a:off x="4708237" y="2225175"/>
            <a:ext cx="3363656" cy="3768527"/>
          </a:xfrm>
          <a:prstGeom prst="rect">
            <a:avLst/>
          </a:prstGeom>
          <a:ln w="12700">
            <a:miter lim="400000"/>
          </a:ln>
        </p:spPr>
      </p:pic>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434" name="image16.png"/>
          <p:cNvPicPr/>
          <p:nvPr/>
        </p:nvPicPr>
        <p:blipFill>
          <a:blip r:embed="rId3">
            <a:extLst/>
          </a:blip>
          <a:stretch>
            <a:fillRect/>
          </a:stretch>
        </p:blipFill>
        <p:spPr>
          <a:xfrm>
            <a:off x="1403830" y="1340766"/>
            <a:ext cx="3700137" cy="4397751"/>
          </a:xfrm>
          <a:prstGeom prst="rect">
            <a:avLst/>
          </a:prstGeom>
          <a:ln w="12700">
            <a:miter lim="400000"/>
          </a:ln>
        </p:spPr>
      </p:pic>
      <p:sp>
        <p:nvSpPr>
          <p:cNvPr id="435" name="Shape 435"/>
          <p:cNvSpPr/>
          <p:nvPr/>
        </p:nvSpPr>
        <p:spPr>
          <a:xfrm>
            <a:off x="3563887" y="188638"/>
            <a:ext cx="2016226" cy="355601"/>
          </a:xfrm>
          <a:prstGeom prst="rect">
            <a:avLst/>
          </a:prstGeom>
          <a:solidFill>
            <a:srgbClr val="CCFF99"/>
          </a:solidFill>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2400">
                <a:solidFill>
                  <a:srgbClr val="333F50"/>
                </a:solidFill>
                <a:latin typeface="Calibri"/>
                <a:ea typeface="Calibri"/>
                <a:cs typeface="Calibri"/>
                <a:sym typeface="Calibri"/>
              </a:defRPr>
            </a:lvl1pPr>
          </a:lstStyle>
          <a:p>
            <a:pPr lvl="0">
              <a:defRPr b="0" sz="1800">
                <a:solidFill>
                  <a:srgbClr val="000000"/>
                </a:solidFill>
              </a:defRPr>
            </a:pPr>
            <a:r>
              <a:rPr b="1" sz="2400">
                <a:solidFill>
                  <a:srgbClr val="333F50"/>
                </a:solidFill>
              </a:rPr>
              <a:t>4th ventricle</a:t>
            </a:r>
          </a:p>
        </p:txBody>
      </p:sp>
      <p:pic>
        <p:nvPicPr>
          <p:cNvPr id="436" name="image17.png"/>
          <p:cNvPicPr/>
          <p:nvPr/>
        </p:nvPicPr>
        <p:blipFill>
          <a:blip r:embed="rId4">
            <a:extLst/>
          </a:blip>
          <a:srcRect l="57814" t="0" r="1389" b="0"/>
          <a:stretch>
            <a:fillRect/>
          </a:stretch>
        </p:blipFill>
        <p:spPr>
          <a:xfrm>
            <a:off x="5220070" y="1343797"/>
            <a:ext cx="3699804" cy="4394720"/>
          </a:xfrm>
          <a:prstGeom prst="rect">
            <a:avLst/>
          </a:prstGeom>
          <a:ln w="12700">
            <a:miter lim="400000"/>
          </a:ln>
        </p:spPr>
      </p:pic>
      <p:sp>
        <p:nvSpPr>
          <p:cNvPr id="437" name="Shape 437"/>
          <p:cNvSpPr/>
          <p:nvPr/>
        </p:nvSpPr>
        <p:spPr>
          <a:xfrm>
            <a:off x="6205692" y="5785067"/>
            <a:ext cx="3339763" cy="203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r>
              <a:rPr sz="1400">
                <a:solidFill>
                  <a:srgbClr val="FFFFFF"/>
                </a:solidFill>
                <a:latin typeface="Calibri"/>
                <a:ea typeface="Calibri"/>
                <a:cs typeface="Calibri"/>
                <a:sym typeface="Calibri"/>
              </a:rPr>
              <a:t>Viegas </a:t>
            </a:r>
            <a:r>
              <a:rPr i="1" sz="1400">
                <a:solidFill>
                  <a:srgbClr val="FFFFFF"/>
                </a:solidFill>
                <a:latin typeface="Calibri"/>
                <a:ea typeface="Calibri"/>
                <a:cs typeface="Calibri"/>
                <a:sym typeface="Calibri"/>
              </a:rPr>
              <a:t>et al, </a:t>
            </a:r>
            <a:r>
              <a:rPr sz="1400">
                <a:solidFill>
                  <a:srgbClr val="FFFFFF"/>
                </a:solidFill>
                <a:latin typeface="Calibri"/>
                <a:ea typeface="Calibri"/>
                <a:cs typeface="Calibri"/>
                <a:sym typeface="Calibri"/>
              </a:rPr>
              <a:t>2009  JNNP 80:679</a:t>
            </a:r>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441" name="Shape 441"/>
          <p:cNvSpPr/>
          <p:nvPr/>
        </p:nvSpPr>
        <p:spPr>
          <a:xfrm>
            <a:off x="1017232" y="240917"/>
            <a:ext cx="7203442" cy="444501"/>
          </a:xfrm>
          <a:prstGeom prst="rect">
            <a:avLst/>
          </a:prstGeom>
          <a:solidFill>
            <a:srgbClr val="CCFF99"/>
          </a:solidFill>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3000">
                <a:solidFill>
                  <a:srgbClr val="333F50"/>
                </a:solidFill>
                <a:latin typeface="Calibri"/>
                <a:ea typeface="Calibri"/>
                <a:cs typeface="Calibri"/>
                <a:sym typeface="Calibri"/>
              </a:defRPr>
            </a:lvl1pPr>
          </a:lstStyle>
          <a:p>
            <a:pPr lvl="0">
              <a:defRPr b="0" sz="1800">
                <a:solidFill>
                  <a:srgbClr val="000000"/>
                </a:solidFill>
              </a:defRPr>
            </a:pPr>
            <a:r>
              <a:rPr b="1" sz="3000">
                <a:solidFill>
                  <a:srgbClr val="333F50"/>
                </a:solidFill>
              </a:rPr>
              <a:t>NARCOLEPSY OR DIENCEPHALIC ATTACK</a:t>
            </a:r>
          </a:p>
        </p:txBody>
      </p:sp>
      <p:pic>
        <p:nvPicPr>
          <p:cNvPr id="442" name="image18.png"/>
          <p:cNvPicPr/>
          <p:nvPr/>
        </p:nvPicPr>
        <p:blipFill>
          <a:blip r:embed="rId3">
            <a:extLst/>
          </a:blip>
          <a:stretch>
            <a:fillRect/>
          </a:stretch>
        </p:blipFill>
        <p:spPr>
          <a:xfrm>
            <a:off x="1243573" y="2045648"/>
            <a:ext cx="2848887" cy="3562229"/>
          </a:xfrm>
          <a:prstGeom prst="rect">
            <a:avLst/>
          </a:prstGeom>
          <a:ln w="12700">
            <a:miter lim="400000"/>
          </a:ln>
        </p:spPr>
      </p:pic>
      <p:pic>
        <p:nvPicPr>
          <p:cNvPr id="443" name="image19.png"/>
          <p:cNvPicPr/>
          <p:nvPr/>
        </p:nvPicPr>
        <p:blipFill>
          <a:blip r:embed="rId4">
            <a:extLst/>
          </a:blip>
          <a:stretch>
            <a:fillRect/>
          </a:stretch>
        </p:blipFill>
        <p:spPr>
          <a:xfrm>
            <a:off x="5373963" y="2040820"/>
            <a:ext cx="2869378" cy="3571885"/>
          </a:xfrm>
          <a:prstGeom prst="rect">
            <a:avLst/>
          </a:prstGeom>
          <a:ln w="12700">
            <a:miter lim="400000"/>
          </a:ln>
        </p:spPr>
      </p:pic>
      <p:sp>
        <p:nvSpPr>
          <p:cNvPr id="444" name="Shape 444"/>
          <p:cNvSpPr/>
          <p:nvPr/>
        </p:nvSpPr>
        <p:spPr>
          <a:xfrm>
            <a:off x="2037078" y="1005027"/>
            <a:ext cx="5069844"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2400">
                <a:solidFill>
                  <a:srgbClr val="FFFFFF"/>
                </a:solidFill>
                <a:latin typeface="Calibri"/>
                <a:ea typeface="Calibri"/>
                <a:cs typeface="Calibri"/>
                <a:sym typeface="Calibri"/>
              </a:defRPr>
            </a:lvl1pPr>
          </a:lstStyle>
          <a:p>
            <a:pPr lvl="0">
              <a:defRPr sz="1800">
                <a:solidFill>
                  <a:srgbClr val="000000"/>
                </a:solidFill>
              </a:defRPr>
            </a:pPr>
            <a:r>
              <a:rPr sz="2400">
                <a:solidFill>
                  <a:srgbClr val="FFFFFF"/>
                </a:solidFill>
              </a:rPr>
              <a:t>NMOSD typical Diencephalic lesions</a:t>
            </a:r>
          </a:p>
        </p:txBody>
      </p:sp>
      <p:sp>
        <p:nvSpPr>
          <p:cNvPr id="445" name="Shape 445"/>
          <p:cNvSpPr/>
          <p:nvPr/>
        </p:nvSpPr>
        <p:spPr>
          <a:xfrm>
            <a:off x="2139694" y="5597950"/>
            <a:ext cx="1056643"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a:solidFill>
                  <a:srgbClr val="FFFFFF"/>
                </a:solidFill>
                <a:latin typeface="Calibri"/>
                <a:ea typeface="Calibri"/>
                <a:cs typeface="Calibri"/>
                <a:sym typeface="Calibri"/>
              </a:defRPr>
            </a:lvl1pPr>
          </a:lstStyle>
          <a:p>
            <a:pPr lvl="0">
              <a:defRPr>
                <a:solidFill>
                  <a:srgbClr val="000000"/>
                </a:solidFill>
              </a:defRPr>
            </a:pPr>
            <a:r>
              <a:rPr>
                <a:solidFill>
                  <a:srgbClr val="FFFFFF"/>
                </a:solidFill>
              </a:rPr>
              <a:t>thalamus</a:t>
            </a:r>
          </a:p>
        </p:txBody>
      </p:sp>
      <p:sp>
        <p:nvSpPr>
          <p:cNvPr id="446" name="Shape 446"/>
          <p:cNvSpPr/>
          <p:nvPr/>
        </p:nvSpPr>
        <p:spPr>
          <a:xfrm>
            <a:off x="6041571" y="5597950"/>
            <a:ext cx="1534162"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a:solidFill>
                  <a:srgbClr val="FFFFFF"/>
                </a:solidFill>
                <a:latin typeface="Calibri"/>
                <a:ea typeface="Calibri"/>
                <a:cs typeface="Calibri"/>
                <a:sym typeface="Calibri"/>
              </a:defRPr>
            </a:lvl1pPr>
          </a:lstStyle>
          <a:p>
            <a:pPr lvl="0">
              <a:defRPr>
                <a:solidFill>
                  <a:srgbClr val="000000"/>
                </a:solidFill>
              </a:defRPr>
            </a:pPr>
            <a:r>
              <a:rPr>
                <a:solidFill>
                  <a:srgbClr val="FFFFFF"/>
                </a:solidFill>
              </a:rPr>
              <a:t>hypothalamus</a:t>
            </a:r>
          </a:p>
        </p:txBody>
      </p:sp>
      <p:sp>
        <p:nvSpPr>
          <p:cNvPr id="447" name="Shape 447"/>
          <p:cNvSpPr/>
          <p:nvPr/>
        </p:nvSpPr>
        <p:spPr>
          <a:xfrm>
            <a:off x="2949071" y="6201455"/>
            <a:ext cx="3339763" cy="406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r>
              <a:rPr sz="1400">
                <a:solidFill>
                  <a:srgbClr val="FFFFFF"/>
                </a:solidFill>
                <a:latin typeface="Calibri"/>
                <a:ea typeface="Calibri"/>
                <a:cs typeface="Calibri"/>
                <a:sym typeface="Calibri"/>
              </a:rPr>
              <a:t>Viegas </a:t>
            </a:r>
            <a:r>
              <a:rPr i="1" sz="1400">
                <a:solidFill>
                  <a:srgbClr val="FFFFFF"/>
                </a:solidFill>
                <a:latin typeface="Calibri"/>
                <a:ea typeface="Calibri"/>
                <a:cs typeface="Calibri"/>
                <a:sym typeface="Calibri"/>
              </a:rPr>
              <a:t>et al, </a:t>
            </a:r>
            <a:r>
              <a:rPr sz="1400">
                <a:solidFill>
                  <a:srgbClr val="FFFFFF"/>
                </a:solidFill>
                <a:latin typeface="Calibri"/>
                <a:ea typeface="Calibri"/>
                <a:cs typeface="Calibri"/>
                <a:sym typeface="Calibri"/>
              </a:rPr>
              <a:t>2009  JNNP 80:679</a:t>
            </a:r>
            <a:endParaRPr sz="1400">
              <a:solidFill>
                <a:srgbClr val="FFFFFF"/>
              </a:solidFill>
              <a:latin typeface="Calibri"/>
              <a:ea typeface="Calibri"/>
              <a:cs typeface="Calibri"/>
              <a:sym typeface="Calibri"/>
            </a:endParaRPr>
          </a:p>
          <a:p>
            <a:pPr lvl="0"/>
            <a:r>
              <a:rPr sz="1400">
                <a:solidFill>
                  <a:srgbClr val="FFFFFF"/>
                </a:solidFill>
                <a:latin typeface="Calibri"/>
                <a:ea typeface="Calibri"/>
                <a:cs typeface="Calibri"/>
                <a:sym typeface="Calibri"/>
              </a:rPr>
              <a:t>Wingerchuk </a:t>
            </a:r>
            <a:r>
              <a:rPr i="1" sz="1400">
                <a:solidFill>
                  <a:srgbClr val="FFFFFF"/>
                </a:solidFill>
                <a:latin typeface="Calibri"/>
                <a:ea typeface="Calibri"/>
                <a:cs typeface="Calibri"/>
                <a:sym typeface="Calibri"/>
              </a:rPr>
              <a:t>et al </a:t>
            </a:r>
            <a:r>
              <a:rPr sz="1400">
                <a:solidFill>
                  <a:srgbClr val="FFFFFF"/>
                </a:solidFill>
                <a:latin typeface="Calibri"/>
                <a:ea typeface="Calibri"/>
                <a:cs typeface="Calibri"/>
                <a:sym typeface="Calibri"/>
              </a:rPr>
              <a:t>2015 Neurology 85:1</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451" name="Shape 451"/>
          <p:cNvSpPr/>
          <p:nvPr/>
        </p:nvSpPr>
        <p:spPr>
          <a:xfrm>
            <a:off x="2296672" y="411391"/>
            <a:ext cx="3942083" cy="444501"/>
          </a:xfrm>
          <a:prstGeom prst="rect">
            <a:avLst/>
          </a:prstGeom>
          <a:solidFill>
            <a:srgbClr val="CCFF99"/>
          </a:solidFill>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3000">
                <a:solidFill>
                  <a:srgbClr val="333F50"/>
                </a:solidFill>
                <a:latin typeface="Calibri"/>
                <a:ea typeface="Calibri"/>
                <a:cs typeface="Calibri"/>
                <a:sym typeface="Calibri"/>
              </a:defRPr>
            </a:lvl1pPr>
          </a:lstStyle>
          <a:p>
            <a:pPr lvl="0">
              <a:defRPr b="0" sz="1800">
                <a:solidFill>
                  <a:srgbClr val="000000"/>
                </a:solidFill>
              </a:defRPr>
            </a:pPr>
            <a:r>
              <a:rPr b="1" sz="3000">
                <a:solidFill>
                  <a:srgbClr val="333F50"/>
                </a:solidFill>
              </a:rPr>
              <a:t>CEREBRAL ATTACK</a:t>
            </a:r>
          </a:p>
        </p:txBody>
      </p:sp>
      <p:sp>
        <p:nvSpPr>
          <p:cNvPr id="452" name="Shape 452"/>
          <p:cNvSpPr/>
          <p:nvPr/>
        </p:nvSpPr>
        <p:spPr>
          <a:xfrm>
            <a:off x="2645036" y="979334"/>
            <a:ext cx="5069841"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r>
              <a:rPr sz="2400">
                <a:solidFill>
                  <a:srgbClr val="FFFFFF"/>
                </a:solidFill>
                <a:latin typeface="Calibri"/>
                <a:ea typeface="Calibri"/>
                <a:cs typeface="Calibri"/>
                <a:sym typeface="Calibri"/>
              </a:rPr>
              <a:t>NMOSD </a:t>
            </a:r>
            <a:r>
              <a:rPr sz="2400">
                <a:solidFill>
                  <a:srgbClr val="FFFF00"/>
                </a:solidFill>
                <a:latin typeface="Calibri"/>
                <a:ea typeface="Calibri"/>
                <a:cs typeface="Calibri"/>
                <a:sym typeface="Calibri"/>
              </a:rPr>
              <a:t>‘typical’ </a:t>
            </a:r>
            <a:r>
              <a:rPr sz="2400">
                <a:solidFill>
                  <a:srgbClr val="FFFFFF"/>
                </a:solidFill>
                <a:latin typeface="Calibri"/>
                <a:ea typeface="Calibri"/>
                <a:cs typeface="Calibri"/>
                <a:sym typeface="Calibri"/>
              </a:rPr>
              <a:t>brain lesions</a:t>
            </a:r>
          </a:p>
        </p:txBody>
      </p:sp>
      <p:pic>
        <p:nvPicPr>
          <p:cNvPr id="453" name="image20.png"/>
          <p:cNvPicPr/>
          <p:nvPr/>
        </p:nvPicPr>
        <p:blipFill>
          <a:blip r:embed="rId3">
            <a:extLst/>
          </a:blip>
          <a:stretch>
            <a:fillRect/>
          </a:stretch>
        </p:blipFill>
        <p:spPr>
          <a:xfrm>
            <a:off x="99510" y="1238230"/>
            <a:ext cx="2463213" cy="3060931"/>
          </a:xfrm>
          <a:prstGeom prst="rect">
            <a:avLst/>
          </a:prstGeom>
          <a:ln w="12700">
            <a:miter lim="400000"/>
          </a:ln>
        </p:spPr>
      </p:pic>
      <p:pic>
        <p:nvPicPr>
          <p:cNvPr id="454" name="image21.png"/>
          <p:cNvPicPr/>
          <p:nvPr/>
        </p:nvPicPr>
        <p:blipFill>
          <a:blip r:embed="rId4">
            <a:extLst/>
          </a:blip>
          <a:stretch>
            <a:fillRect/>
          </a:stretch>
        </p:blipFill>
        <p:spPr>
          <a:xfrm>
            <a:off x="2566722" y="1841226"/>
            <a:ext cx="1829149" cy="2277807"/>
          </a:xfrm>
          <a:prstGeom prst="rect">
            <a:avLst/>
          </a:prstGeom>
          <a:ln w="12700">
            <a:miter lim="400000"/>
          </a:ln>
        </p:spPr>
      </p:pic>
      <p:pic>
        <p:nvPicPr>
          <p:cNvPr id="455" name="image22.png"/>
          <p:cNvPicPr/>
          <p:nvPr/>
        </p:nvPicPr>
        <p:blipFill>
          <a:blip r:embed="rId5">
            <a:extLst/>
          </a:blip>
          <a:stretch>
            <a:fillRect/>
          </a:stretch>
        </p:blipFill>
        <p:spPr>
          <a:xfrm>
            <a:off x="5777429" y="1763199"/>
            <a:ext cx="3213884" cy="2617997"/>
          </a:xfrm>
          <a:prstGeom prst="rect">
            <a:avLst/>
          </a:prstGeom>
          <a:ln w="12700">
            <a:miter lim="400000"/>
          </a:ln>
        </p:spPr>
      </p:pic>
      <p:sp>
        <p:nvSpPr>
          <p:cNvPr id="456" name="Shape 456"/>
          <p:cNvSpPr/>
          <p:nvPr/>
        </p:nvSpPr>
        <p:spPr>
          <a:xfrm>
            <a:off x="6177300" y="1376761"/>
            <a:ext cx="2814012"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2400">
                <a:solidFill>
                  <a:srgbClr val="FFFFFF"/>
                </a:solidFill>
                <a:latin typeface="Calibri"/>
                <a:ea typeface="Calibri"/>
                <a:cs typeface="Calibri"/>
                <a:sym typeface="Calibri"/>
              </a:defRPr>
            </a:lvl1pPr>
          </a:lstStyle>
          <a:p>
            <a:pPr lvl="0">
              <a:defRPr b="0" sz="1800">
                <a:solidFill>
                  <a:srgbClr val="000000"/>
                </a:solidFill>
              </a:defRPr>
            </a:pPr>
            <a:r>
              <a:rPr b="1" sz="2400">
                <a:solidFill>
                  <a:srgbClr val="FFFFFF"/>
                </a:solidFill>
              </a:rPr>
              <a:t>Long CS tract lesion</a:t>
            </a:r>
          </a:p>
        </p:txBody>
      </p:sp>
      <p:pic>
        <p:nvPicPr>
          <p:cNvPr id="457" name="image23.png"/>
          <p:cNvPicPr/>
          <p:nvPr/>
        </p:nvPicPr>
        <p:blipFill>
          <a:blip r:embed="rId6">
            <a:extLst/>
          </a:blip>
          <a:srcRect l="81353" t="72096" r="0" b="15180"/>
          <a:stretch>
            <a:fillRect/>
          </a:stretch>
        </p:blipFill>
        <p:spPr>
          <a:xfrm>
            <a:off x="6587876" y="4479637"/>
            <a:ext cx="1992861" cy="2470726"/>
          </a:xfrm>
          <a:prstGeom prst="rect">
            <a:avLst/>
          </a:prstGeom>
          <a:ln w="12700">
            <a:miter lim="400000"/>
          </a:ln>
        </p:spPr>
      </p:pic>
      <p:pic>
        <p:nvPicPr>
          <p:cNvPr id="458" name="image24.png"/>
          <p:cNvPicPr/>
          <p:nvPr/>
        </p:nvPicPr>
        <p:blipFill>
          <a:blip r:embed="rId7">
            <a:extLst/>
          </a:blip>
          <a:stretch>
            <a:fillRect/>
          </a:stretch>
        </p:blipFill>
        <p:spPr>
          <a:xfrm>
            <a:off x="356969" y="4572000"/>
            <a:ext cx="4822989" cy="2286000"/>
          </a:xfrm>
          <a:prstGeom prst="rect">
            <a:avLst/>
          </a:prstGeom>
          <a:ln w="12700">
            <a:miter lim="400000"/>
          </a:ln>
        </p:spPr>
      </p:pic>
      <p:sp>
        <p:nvSpPr>
          <p:cNvPr id="459" name="Shape 459"/>
          <p:cNvSpPr/>
          <p:nvPr/>
        </p:nvSpPr>
        <p:spPr>
          <a:xfrm>
            <a:off x="4251523" y="6580999"/>
            <a:ext cx="2395978"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solidFill>
                  <a:srgbClr val="FFFFFF"/>
                </a:solidFill>
                <a:latin typeface="Calibri"/>
                <a:ea typeface="Calibri"/>
                <a:cs typeface="Calibri"/>
                <a:sym typeface="Calibri"/>
              </a:defRPr>
            </a:lvl1pPr>
          </a:lstStyle>
          <a:p>
            <a:pPr lvl="0">
              <a:defRPr sz="1800">
                <a:solidFill>
                  <a:srgbClr val="000000"/>
                </a:solidFill>
              </a:defRPr>
            </a:pPr>
            <a:r>
              <a:rPr sz="1200">
                <a:solidFill>
                  <a:srgbClr val="FFFFFF"/>
                </a:solidFill>
              </a:rPr>
              <a:t>Kim et al Neurology 2015;84:1165</a:t>
            </a:r>
          </a:p>
        </p:txBody>
      </p:sp>
      <p:sp>
        <p:nvSpPr>
          <p:cNvPr id="460" name="Shape 460"/>
          <p:cNvSpPr/>
          <p:nvPr/>
        </p:nvSpPr>
        <p:spPr>
          <a:xfrm>
            <a:off x="3481294" y="3686671"/>
            <a:ext cx="297182"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a:solidFill>
                  <a:srgbClr val="FFFFFF"/>
                </a:solidFill>
                <a:latin typeface="Calibri"/>
                <a:ea typeface="Calibri"/>
                <a:cs typeface="Calibri"/>
                <a:sym typeface="Calibri"/>
              </a:defRPr>
            </a:lvl1pPr>
          </a:lstStyle>
          <a:p>
            <a:pPr lvl="0">
              <a:defRPr b="0">
                <a:solidFill>
                  <a:srgbClr val="000000"/>
                </a:solidFill>
              </a:defRPr>
            </a:pPr>
            <a:r>
              <a:rPr b="1">
                <a:solidFill>
                  <a:srgbClr val="FFFFFF"/>
                </a:solidFill>
              </a:rPr>
              <a:t>*</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464" name="Shape 464"/>
          <p:cNvSpPr/>
          <p:nvPr/>
        </p:nvSpPr>
        <p:spPr>
          <a:xfrm>
            <a:off x="1079308" y="1119162"/>
            <a:ext cx="6359266"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2400">
                <a:solidFill>
                  <a:srgbClr val="FFFFFF"/>
                </a:solidFill>
                <a:latin typeface="Calibri"/>
                <a:ea typeface="Calibri"/>
                <a:cs typeface="Calibri"/>
                <a:sym typeface="Calibri"/>
              </a:defRPr>
            </a:lvl1pPr>
          </a:lstStyle>
          <a:p>
            <a:pPr lvl="0">
              <a:defRPr b="0" sz="1800">
                <a:solidFill>
                  <a:srgbClr val="000000"/>
                </a:solidFill>
              </a:defRPr>
            </a:pPr>
            <a:r>
              <a:rPr b="1" sz="2400">
                <a:solidFill>
                  <a:srgbClr val="FFFFFF"/>
                </a:solidFill>
              </a:rPr>
              <a:t>Peri ependymal / ventricular lesions/CC</a:t>
            </a:r>
          </a:p>
        </p:txBody>
      </p:sp>
      <p:grpSp>
        <p:nvGrpSpPr>
          <p:cNvPr id="469" name="Group 469"/>
          <p:cNvGrpSpPr/>
          <p:nvPr/>
        </p:nvGrpSpPr>
        <p:grpSpPr>
          <a:xfrm>
            <a:off x="702778" y="1788185"/>
            <a:ext cx="4768227" cy="4951330"/>
            <a:chOff x="-2" y="0"/>
            <a:chExt cx="4768225" cy="4951329"/>
          </a:xfrm>
        </p:grpSpPr>
        <p:grpSp>
          <p:nvGrpSpPr>
            <p:cNvPr id="467" name="Group 467"/>
            <p:cNvGrpSpPr/>
            <p:nvPr/>
          </p:nvGrpSpPr>
          <p:grpSpPr>
            <a:xfrm>
              <a:off x="-3" y="-1"/>
              <a:ext cx="4768227" cy="2502464"/>
              <a:chOff x="-1" y="0"/>
              <a:chExt cx="4768225" cy="2502462"/>
            </a:xfrm>
          </p:grpSpPr>
          <p:pic>
            <p:nvPicPr>
              <p:cNvPr id="465" name="image25.png"/>
              <p:cNvPicPr/>
              <p:nvPr/>
            </p:nvPicPr>
            <p:blipFill>
              <a:blip r:embed="rId3">
                <a:extLst/>
              </a:blip>
              <a:stretch>
                <a:fillRect/>
              </a:stretch>
            </p:blipFill>
            <p:spPr>
              <a:xfrm>
                <a:off x="-2" y="-1"/>
                <a:ext cx="2538929" cy="2495829"/>
              </a:xfrm>
              <a:prstGeom prst="rect">
                <a:avLst/>
              </a:prstGeom>
              <a:ln w="12700" cap="flat">
                <a:noFill/>
                <a:miter lim="400000"/>
              </a:ln>
              <a:effectLst/>
            </p:spPr>
          </p:pic>
          <p:pic>
            <p:nvPicPr>
              <p:cNvPr id="466" name="image26.png"/>
              <p:cNvPicPr/>
              <p:nvPr/>
            </p:nvPicPr>
            <p:blipFill>
              <a:blip r:embed="rId4">
                <a:extLst/>
              </a:blip>
              <a:stretch>
                <a:fillRect/>
              </a:stretch>
            </p:blipFill>
            <p:spPr>
              <a:xfrm>
                <a:off x="2403281" y="1447"/>
                <a:ext cx="2364944" cy="2501016"/>
              </a:xfrm>
              <a:prstGeom prst="rect">
                <a:avLst/>
              </a:prstGeom>
              <a:ln w="12700" cap="flat">
                <a:noFill/>
                <a:miter lim="400000"/>
              </a:ln>
              <a:effectLst/>
            </p:spPr>
          </p:pic>
        </p:grpSp>
        <p:pic>
          <p:nvPicPr>
            <p:cNvPr id="468" name="image27.png"/>
            <p:cNvPicPr/>
            <p:nvPr/>
          </p:nvPicPr>
          <p:blipFill>
            <a:blip r:embed="rId5">
              <a:extLst/>
            </a:blip>
            <a:stretch>
              <a:fillRect/>
            </a:stretch>
          </p:blipFill>
          <p:spPr>
            <a:xfrm>
              <a:off x="715500" y="2456950"/>
              <a:ext cx="2840662" cy="2494379"/>
            </a:xfrm>
            <a:prstGeom prst="rect">
              <a:avLst/>
            </a:prstGeom>
            <a:ln w="12700" cap="flat">
              <a:noFill/>
              <a:miter lim="400000"/>
            </a:ln>
            <a:effectLst/>
          </p:spPr>
        </p:pic>
      </p:grpSp>
      <p:sp>
        <p:nvSpPr>
          <p:cNvPr id="470" name="Shape 470"/>
          <p:cNvSpPr/>
          <p:nvPr/>
        </p:nvSpPr>
        <p:spPr>
          <a:xfrm>
            <a:off x="2838611" y="295150"/>
            <a:ext cx="3942080" cy="444501"/>
          </a:xfrm>
          <a:prstGeom prst="rect">
            <a:avLst/>
          </a:prstGeom>
          <a:solidFill>
            <a:srgbClr val="CCFF99"/>
          </a:solidFill>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3000">
                <a:solidFill>
                  <a:srgbClr val="333F50"/>
                </a:solidFill>
                <a:latin typeface="Calibri"/>
                <a:ea typeface="Calibri"/>
                <a:cs typeface="Calibri"/>
                <a:sym typeface="Calibri"/>
              </a:defRPr>
            </a:lvl1pPr>
          </a:lstStyle>
          <a:p>
            <a:pPr lvl="0">
              <a:defRPr b="0" sz="1800">
                <a:solidFill>
                  <a:srgbClr val="000000"/>
                </a:solidFill>
              </a:defRPr>
            </a:pPr>
            <a:r>
              <a:rPr b="1" sz="3000">
                <a:solidFill>
                  <a:srgbClr val="333F50"/>
                </a:solidFill>
              </a:rPr>
              <a:t>CEREBRAL ATTACK</a:t>
            </a:r>
          </a:p>
        </p:txBody>
      </p:sp>
      <p:pic>
        <p:nvPicPr>
          <p:cNvPr id="471" name="image23.png"/>
          <p:cNvPicPr/>
          <p:nvPr/>
        </p:nvPicPr>
        <p:blipFill>
          <a:blip r:embed="rId6">
            <a:extLst/>
          </a:blip>
          <a:srcRect l="75736" t="29663" r="0" b="56988"/>
          <a:stretch>
            <a:fillRect/>
          </a:stretch>
        </p:blipFill>
        <p:spPr>
          <a:xfrm>
            <a:off x="5946719" y="1788185"/>
            <a:ext cx="2592541" cy="2592002"/>
          </a:xfrm>
          <a:prstGeom prst="rect">
            <a:avLst/>
          </a:prstGeom>
          <a:ln w="12700">
            <a:miter lim="400000"/>
          </a:ln>
        </p:spPr>
      </p:pic>
      <p:pic>
        <p:nvPicPr>
          <p:cNvPr id="472" name="image28.png"/>
          <p:cNvPicPr/>
          <p:nvPr/>
        </p:nvPicPr>
        <p:blipFill>
          <a:blip r:embed="rId7">
            <a:extLst/>
          </a:blip>
          <a:stretch>
            <a:fillRect/>
          </a:stretch>
        </p:blipFill>
        <p:spPr>
          <a:xfrm>
            <a:off x="5946719" y="4432765"/>
            <a:ext cx="2747207" cy="2306750"/>
          </a:xfrm>
          <a:prstGeom prst="rect">
            <a:avLst/>
          </a:prstGeom>
          <a:ln w="12700">
            <a:miter lim="400000"/>
          </a:ln>
        </p:spPr>
      </p:pic>
      <p:sp>
        <p:nvSpPr>
          <p:cNvPr id="473" name="Shape 473"/>
          <p:cNvSpPr/>
          <p:nvPr/>
        </p:nvSpPr>
        <p:spPr>
          <a:xfrm>
            <a:off x="6748022" y="1484898"/>
            <a:ext cx="2395978"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solidFill>
                  <a:srgbClr val="FFFFFF"/>
                </a:solidFill>
                <a:latin typeface="Calibri"/>
                <a:ea typeface="Calibri"/>
                <a:cs typeface="Calibri"/>
                <a:sym typeface="Calibri"/>
              </a:defRPr>
            </a:lvl1pPr>
          </a:lstStyle>
          <a:p>
            <a:pPr lvl="0">
              <a:defRPr sz="1800">
                <a:solidFill>
                  <a:srgbClr val="000000"/>
                </a:solidFill>
              </a:defRPr>
            </a:pPr>
            <a:r>
              <a:rPr sz="1200">
                <a:solidFill>
                  <a:srgbClr val="FFFFFF"/>
                </a:solidFill>
              </a:rPr>
              <a:t>Kim et al Neurology 2015;84:1165</a:t>
            </a:r>
          </a:p>
        </p:txBody>
      </p:sp>
      <p:sp>
        <p:nvSpPr>
          <p:cNvPr id="474" name="Shape 474"/>
          <p:cNvSpPr/>
          <p:nvPr/>
        </p:nvSpPr>
        <p:spPr>
          <a:xfrm>
            <a:off x="3808614" y="4010855"/>
            <a:ext cx="297182"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a:solidFill>
                  <a:srgbClr val="FFFFFF"/>
                </a:solidFill>
                <a:latin typeface="Calibri"/>
                <a:ea typeface="Calibri"/>
                <a:cs typeface="Calibri"/>
                <a:sym typeface="Calibri"/>
              </a:defRPr>
            </a:lvl1pPr>
          </a:lstStyle>
          <a:p>
            <a:pPr lvl="0">
              <a:defRPr b="0">
                <a:solidFill>
                  <a:srgbClr val="000000"/>
                </a:solidFill>
              </a:defRPr>
            </a:pPr>
            <a:r>
              <a:rPr b="1">
                <a:solidFill>
                  <a:srgbClr val="FFFFFF"/>
                </a:solidFill>
              </a:rPr>
              <a:t>*</a:t>
            </a: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478" name="Shape 478"/>
          <p:cNvSpPr/>
          <p:nvPr/>
        </p:nvSpPr>
        <p:spPr>
          <a:xfrm>
            <a:off x="2989396" y="221761"/>
            <a:ext cx="2954204" cy="444501"/>
          </a:xfrm>
          <a:prstGeom prst="rect">
            <a:avLst/>
          </a:prstGeom>
          <a:solidFill>
            <a:srgbClr val="CCFF99"/>
          </a:solidFill>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3000">
                <a:solidFill>
                  <a:srgbClr val="333F50"/>
                </a:solidFill>
                <a:latin typeface="Calibri"/>
                <a:ea typeface="Calibri"/>
                <a:cs typeface="Calibri"/>
                <a:sym typeface="Calibri"/>
              </a:defRPr>
            </a:lvl1pPr>
          </a:lstStyle>
          <a:p>
            <a:pPr lvl="0">
              <a:defRPr b="0" sz="1800">
                <a:solidFill>
                  <a:srgbClr val="000000"/>
                </a:solidFill>
              </a:defRPr>
            </a:pPr>
            <a:r>
              <a:rPr b="1" sz="3000">
                <a:solidFill>
                  <a:srgbClr val="333F50"/>
                </a:solidFill>
              </a:rPr>
              <a:t>OPTIC NEURITIS</a:t>
            </a:r>
          </a:p>
        </p:txBody>
      </p:sp>
      <p:sp>
        <p:nvSpPr>
          <p:cNvPr id="479" name="Shape 479"/>
          <p:cNvSpPr/>
          <p:nvPr/>
        </p:nvSpPr>
        <p:spPr>
          <a:xfrm>
            <a:off x="503385" y="1243436"/>
            <a:ext cx="8556344" cy="990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ctr"/>
            <a:r>
              <a:rPr b="1" sz="2200">
                <a:solidFill>
                  <a:srgbClr val="FFFFFF"/>
                </a:solidFill>
                <a:latin typeface="Calibri"/>
                <a:ea typeface="Calibri"/>
                <a:cs typeface="Calibri"/>
                <a:sym typeface="Calibri"/>
              </a:rPr>
              <a:t>&gt; ½ ON length or chiasmatic involvement or tract</a:t>
            </a:r>
            <a:endParaRPr b="1" sz="2200">
              <a:solidFill>
                <a:srgbClr val="FFFFFF"/>
              </a:solidFill>
              <a:latin typeface="Calibri"/>
              <a:ea typeface="Calibri"/>
              <a:cs typeface="Calibri"/>
              <a:sym typeface="Calibri"/>
            </a:endParaRPr>
          </a:p>
          <a:p>
            <a:pPr lvl="0" algn="ctr"/>
            <a:endParaRPr b="1" sz="2200">
              <a:solidFill>
                <a:srgbClr val="FFFFFF"/>
              </a:solidFill>
              <a:latin typeface="Calibri"/>
              <a:ea typeface="Calibri"/>
              <a:cs typeface="Calibri"/>
              <a:sym typeface="Calibri"/>
            </a:endParaRPr>
          </a:p>
          <a:p>
            <a:pPr lvl="0" algn="ctr"/>
            <a:r>
              <a:rPr b="1" sz="2200">
                <a:solidFill>
                  <a:srgbClr val="FFFFFF"/>
                </a:solidFill>
                <a:latin typeface="Calibri"/>
                <a:ea typeface="Calibri"/>
                <a:cs typeface="Calibri"/>
                <a:sym typeface="Calibri"/>
              </a:rPr>
              <a:t>(normal or non-specific white matter lesions)</a:t>
            </a:r>
          </a:p>
        </p:txBody>
      </p:sp>
      <p:pic>
        <p:nvPicPr>
          <p:cNvPr id="480" name="image29.png"/>
          <p:cNvPicPr/>
          <p:nvPr/>
        </p:nvPicPr>
        <p:blipFill>
          <a:blip r:embed="rId3">
            <a:extLst/>
          </a:blip>
          <a:stretch>
            <a:fillRect/>
          </a:stretch>
        </p:blipFill>
        <p:spPr>
          <a:xfrm>
            <a:off x="-163952" y="3019241"/>
            <a:ext cx="3246788" cy="2578194"/>
          </a:xfrm>
          <a:prstGeom prst="rect">
            <a:avLst/>
          </a:prstGeom>
          <a:ln w="12700">
            <a:miter lim="400000"/>
          </a:ln>
        </p:spPr>
      </p:pic>
      <p:pic>
        <p:nvPicPr>
          <p:cNvPr id="481" name="image30.png"/>
          <p:cNvPicPr/>
          <p:nvPr/>
        </p:nvPicPr>
        <p:blipFill>
          <a:blip r:embed="rId4">
            <a:extLst/>
          </a:blip>
          <a:stretch>
            <a:fillRect/>
          </a:stretch>
        </p:blipFill>
        <p:spPr>
          <a:xfrm>
            <a:off x="3082835" y="3017002"/>
            <a:ext cx="3563788" cy="2580433"/>
          </a:xfrm>
          <a:prstGeom prst="rect">
            <a:avLst/>
          </a:prstGeom>
          <a:ln w="12700">
            <a:miter lim="400000"/>
          </a:ln>
        </p:spPr>
      </p:pic>
      <p:pic>
        <p:nvPicPr>
          <p:cNvPr id="482" name="image31.png"/>
          <p:cNvPicPr/>
          <p:nvPr/>
        </p:nvPicPr>
        <p:blipFill>
          <a:blip r:embed="rId5">
            <a:extLst/>
          </a:blip>
          <a:stretch>
            <a:fillRect/>
          </a:stretch>
        </p:blipFill>
        <p:spPr>
          <a:xfrm>
            <a:off x="6270095" y="3017002"/>
            <a:ext cx="3295520" cy="2580433"/>
          </a:xfrm>
          <a:prstGeom prst="rect">
            <a:avLst/>
          </a:prstGeom>
          <a:ln w="12700">
            <a:miter lim="400000"/>
          </a:ln>
        </p:spPr>
      </p:pic>
      <p:sp>
        <p:nvSpPr>
          <p:cNvPr id="483" name="Shape 483"/>
          <p:cNvSpPr/>
          <p:nvPr/>
        </p:nvSpPr>
        <p:spPr>
          <a:xfrm>
            <a:off x="5635237" y="5098065"/>
            <a:ext cx="297182"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a:solidFill>
                  <a:srgbClr val="FFFFFF"/>
                </a:solidFill>
                <a:latin typeface="Calibri"/>
                <a:ea typeface="Calibri"/>
                <a:cs typeface="Calibri"/>
                <a:sym typeface="Calibri"/>
              </a:defRPr>
            </a:lvl1pPr>
          </a:lstStyle>
          <a:p>
            <a:pPr lvl="0">
              <a:defRPr b="0">
                <a:solidFill>
                  <a:srgbClr val="000000"/>
                </a:solidFill>
              </a:defRPr>
            </a:pPr>
            <a:r>
              <a:rPr b="1">
                <a:solidFill>
                  <a:srgbClr val="FFFFFF"/>
                </a:solidFill>
              </a:rPr>
              <a:t>*</a:t>
            </a:r>
          </a:p>
        </p:txBody>
      </p:sp>
      <p:sp>
        <p:nvSpPr>
          <p:cNvPr id="484" name="Shape 484"/>
          <p:cNvSpPr/>
          <p:nvPr/>
        </p:nvSpPr>
        <p:spPr>
          <a:xfrm>
            <a:off x="8484819" y="5098065"/>
            <a:ext cx="297182"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a:solidFill>
                  <a:srgbClr val="FFFFFF"/>
                </a:solidFill>
                <a:latin typeface="Calibri"/>
                <a:ea typeface="Calibri"/>
                <a:cs typeface="Calibri"/>
                <a:sym typeface="Calibri"/>
              </a:defRPr>
            </a:lvl1pPr>
          </a:lstStyle>
          <a:p>
            <a:pPr lvl="0">
              <a:defRPr b="0">
                <a:solidFill>
                  <a:srgbClr val="000000"/>
                </a:solidFill>
              </a:defRPr>
            </a:pPr>
            <a:r>
              <a:rPr b="1">
                <a:solidFill>
                  <a:srgbClr val="FFFFFF"/>
                </a:solidFill>
              </a:rPr>
              <a:t>*</a:t>
            </a:r>
          </a:p>
        </p:txBody>
      </p:sp>
      <p:sp>
        <p:nvSpPr>
          <p:cNvPr id="485" name="Shape 485"/>
          <p:cNvSpPr/>
          <p:nvPr/>
        </p:nvSpPr>
        <p:spPr>
          <a:xfrm>
            <a:off x="6748022" y="5723751"/>
            <a:ext cx="2395978" cy="177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solidFill>
                  <a:srgbClr val="FFFFFF"/>
                </a:solidFill>
                <a:latin typeface="Calibri"/>
                <a:ea typeface="Calibri"/>
                <a:cs typeface="Calibri"/>
                <a:sym typeface="Calibri"/>
              </a:defRPr>
            </a:lvl1pPr>
          </a:lstStyle>
          <a:p>
            <a:pPr lvl="0">
              <a:defRPr sz="1800">
                <a:solidFill>
                  <a:srgbClr val="000000"/>
                </a:solidFill>
              </a:defRPr>
            </a:pPr>
            <a:r>
              <a:rPr sz="1200">
                <a:solidFill>
                  <a:srgbClr val="FFFFFF"/>
                </a:solidFill>
              </a:rPr>
              <a:t>Kim et al Neurology 2015;84:1165</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9" name="Shape 489"/>
          <p:cNvSpPr/>
          <p:nvPr/>
        </p:nvSpPr>
        <p:spPr>
          <a:xfrm>
            <a:off x="2267404" y="390110"/>
            <a:ext cx="3747797" cy="469901"/>
          </a:xfrm>
          <a:prstGeom prst="rect">
            <a:avLst/>
          </a:prstGeom>
          <a:solidFill>
            <a:srgbClr val="B9CD53"/>
          </a:solidFill>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3200">
                <a:solidFill>
                  <a:srgbClr val="000066"/>
                </a:solidFill>
                <a:latin typeface="Calibri"/>
                <a:ea typeface="Calibri"/>
                <a:cs typeface="Calibri"/>
                <a:sym typeface="Calibri"/>
              </a:defRPr>
            </a:lvl1pPr>
          </a:lstStyle>
          <a:p>
            <a:pPr lvl="0">
              <a:defRPr b="0" sz="1800">
                <a:solidFill>
                  <a:srgbClr val="000000"/>
                </a:solidFill>
              </a:defRPr>
            </a:pPr>
            <a:r>
              <a:rPr b="1" sz="3200">
                <a:solidFill>
                  <a:srgbClr val="000066"/>
                </a:solidFill>
              </a:rPr>
              <a:t>AQP4-Ab Brain MRI</a:t>
            </a:r>
          </a:p>
        </p:txBody>
      </p:sp>
      <p:grpSp>
        <p:nvGrpSpPr>
          <p:cNvPr id="494" name="Group 494"/>
          <p:cNvGrpSpPr/>
          <p:nvPr/>
        </p:nvGrpSpPr>
        <p:grpSpPr>
          <a:xfrm>
            <a:off x="2612569" y="1611084"/>
            <a:ext cx="5562604" cy="4602847"/>
            <a:chOff x="0" y="0"/>
            <a:chExt cx="5562603" cy="4602846"/>
          </a:xfrm>
        </p:grpSpPr>
        <p:grpSp>
          <p:nvGrpSpPr>
            <p:cNvPr id="492" name="Group 492"/>
            <p:cNvGrpSpPr/>
            <p:nvPr/>
          </p:nvGrpSpPr>
          <p:grpSpPr>
            <a:xfrm>
              <a:off x="478996" y="424040"/>
              <a:ext cx="5083607" cy="4178806"/>
              <a:chOff x="0" y="0"/>
              <a:chExt cx="5083605" cy="4178805"/>
            </a:xfrm>
          </p:grpSpPr>
          <p:pic>
            <p:nvPicPr>
              <p:cNvPr id="490" name="image32.png"/>
              <p:cNvPicPr/>
              <p:nvPr/>
            </p:nvPicPr>
            <p:blipFill>
              <a:blip r:embed="rId2">
                <a:extLst/>
              </a:blip>
              <a:srcRect l="48936" t="0" r="0" b="0"/>
              <a:stretch>
                <a:fillRect/>
              </a:stretch>
            </p:blipFill>
            <p:spPr>
              <a:xfrm>
                <a:off x="2379215" y="-1"/>
                <a:ext cx="2704390" cy="4178807"/>
              </a:xfrm>
              <a:prstGeom prst="rect">
                <a:avLst/>
              </a:prstGeom>
              <a:ln w="12700" cap="flat">
                <a:noFill/>
                <a:miter lim="400000"/>
              </a:ln>
              <a:effectLst/>
            </p:spPr>
          </p:pic>
          <p:sp>
            <p:nvSpPr>
              <p:cNvPr id="491" name="Shape 491"/>
              <p:cNvSpPr/>
              <p:nvPr/>
            </p:nvSpPr>
            <p:spPr>
              <a:xfrm>
                <a:off x="-1" y="275685"/>
                <a:ext cx="339181" cy="410420"/>
              </a:xfrm>
              <a:prstGeom prst="rect">
                <a:avLst/>
              </a:prstGeom>
              <a:solidFill>
                <a:srgbClr val="000000"/>
              </a:solidFill>
              <a:ln w="12700" cap="flat">
                <a:noFill/>
                <a:miter lim="400000"/>
              </a:ln>
              <a:effectLst>
                <a:outerShdw sx="100000" sy="100000" kx="0" ky="0" algn="b" rotWithShape="0" blurRad="38100" dist="23000" dir="5400000">
                  <a:srgbClr val="808080">
                    <a:alpha val="34998"/>
                  </a:srgbClr>
                </a:outerShdw>
              </a:effectLst>
            </p:spPr>
            <p:txBody>
              <a:bodyPr wrap="square" lIns="0" tIns="0" rIns="0" bIns="0" numCol="1" anchor="ctr">
                <a:noAutofit/>
              </a:bodyPr>
              <a:lstStyle/>
              <a:p>
                <a:pPr lvl="0" algn="ctr">
                  <a:defRPr>
                    <a:solidFill>
                      <a:srgbClr val="FFFFFF"/>
                    </a:solidFill>
                    <a:latin typeface="Calibri"/>
                    <a:ea typeface="Calibri"/>
                    <a:cs typeface="Calibri"/>
                    <a:sym typeface="Calibri"/>
                  </a:defRPr>
                </a:pPr>
              </a:p>
            </p:txBody>
          </p:sp>
        </p:grpSp>
        <p:sp>
          <p:nvSpPr>
            <p:cNvPr id="493" name="Shape 493"/>
            <p:cNvSpPr/>
            <p:nvPr/>
          </p:nvSpPr>
          <p:spPr>
            <a:xfrm>
              <a:off x="-1" y="-1"/>
              <a:ext cx="2592010" cy="2572669"/>
            </a:xfrm>
            <a:prstGeom prst="rect">
              <a:avLst/>
            </a:prstGeom>
            <a:solidFill>
              <a:srgbClr val="FFFFFF"/>
            </a:solidFill>
            <a:ln w="12700" cap="flat">
              <a:solidFill>
                <a:srgbClr val="FFFFFF"/>
              </a:solidFill>
              <a:prstDash val="solid"/>
              <a:miter lim="800000"/>
            </a:ln>
            <a:effectLst/>
          </p:spPr>
          <p:txBody>
            <a:bodyPr wrap="square" lIns="0" tIns="0" rIns="0" bIns="0" numCol="1" anchor="ctr">
              <a:noAutofit/>
            </a:bodyPr>
            <a:lstStyle/>
            <a:p>
              <a:pPr lvl="0" algn="ctr">
                <a:defRPr>
                  <a:solidFill>
                    <a:srgbClr val="FFFFFF"/>
                  </a:solidFill>
                  <a:latin typeface="Calibri"/>
                  <a:ea typeface="Calibri"/>
                  <a:cs typeface="Calibri"/>
                  <a:sym typeface="Calibri"/>
                </a:defRPr>
              </a:pPr>
            </a:p>
          </p:txBody>
        </p:sp>
      </p:grpSp>
      <p:sp>
        <p:nvSpPr>
          <p:cNvPr id="495" name="Shape 495"/>
          <p:cNvSpPr/>
          <p:nvPr/>
        </p:nvSpPr>
        <p:spPr>
          <a:xfrm>
            <a:off x="179741" y="2897416"/>
            <a:ext cx="5085536" cy="1066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r>
              <a:rPr b="1" sz="2400">
                <a:latin typeface="Calibri"/>
                <a:ea typeface="Calibri"/>
                <a:cs typeface="Calibri"/>
                <a:sym typeface="Calibri"/>
              </a:rPr>
              <a:t>Not infrequently normal</a:t>
            </a:r>
            <a:endParaRPr b="1" sz="2400">
              <a:latin typeface="Calibri"/>
              <a:ea typeface="Calibri"/>
              <a:cs typeface="Calibri"/>
              <a:sym typeface="Calibri"/>
            </a:endParaRPr>
          </a:p>
          <a:p>
            <a:pPr lvl="0"/>
            <a:endParaRPr b="1" sz="2400">
              <a:latin typeface="Calibri"/>
              <a:ea typeface="Calibri"/>
              <a:cs typeface="Calibri"/>
              <a:sym typeface="Calibri"/>
            </a:endParaRPr>
          </a:p>
          <a:p>
            <a:pPr lvl="0"/>
            <a:r>
              <a:rPr b="1" sz="2400">
                <a:latin typeface="Calibri"/>
                <a:ea typeface="Calibri"/>
                <a:cs typeface="Calibri"/>
                <a:sym typeface="Calibri"/>
              </a:rPr>
              <a:t>Non-specific WML commonest ab</a:t>
            </a:r>
            <a:r>
              <a:rPr b="1" baseline="30000" sz="2400">
                <a:latin typeface="Calibri"/>
                <a:ea typeface="Calibri"/>
                <a:cs typeface="Calibri"/>
                <a:sym typeface="Calibri"/>
              </a:rPr>
              <a:t>n</a:t>
            </a:r>
          </a:p>
        </p:txBody>
      </p:sp>
      <p:sp>
        <p:nvSpPr>
          <p:cNvPr id="496" name="Shape 496"/>
          <p:cNvSpPr/>
          <p:nvPr/>
        </p:nvSpPr>
        <p:spPr>
          <a:xfrm>
            <a:off x="328748" y="1315693"/>
            <a:ext cx="8336947" cy="444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r>
              <a:rPr sz="3000">
                <a:latin typeface="Calibri"/>
                <a:ea typeface="Calibri"/>
                <a:cs typeface="Calibri"/>
                <a:sym typeface="Calibri"/>
              </a:rPr>
              <a:t>̴</a:t>
            </a:r>
            <a:r>
              <a:rPr sz="2400">
                <a:latin typeface="Calibri"/>
                <a:ea typeface="Calibri"/>
                <a:cs typeface="Calibri"/>
                <a:sym typeface="Calibri"/>
              </a:rPr>
              <a:t>&lt;10% have characteristic peri-ependymal or diencephalic</a:t>
            </a:r>
          </a:p>
        </p:txBody>
      </p:sp>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8" name="Shape 498"/>
          <p:cNvSpPr/>
          <p:nvPr/>
        </p:nvSpPr>
        <p:spPr>
          <a:xfrm>
            <a:off x="4848757" y="1043467"/>
            <a:ext cx="2380458" cy="41933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914246">
              <a:defRPr sz="3000">
                <a:solidFill>
                  <a:srgbClr val="C00000"/>
                </a:solidFill>
                <a:latin typeface="Arial Bold"/>
                <a:ea typeface="Arial Bold"/>
                <a:cs typeface="Arial Bold"/>
                <a:sym typeface="Arial Bold"/>
              </a:defRPr>
            </a:lvl1pPr>
          </a:lstStyle>
          <a:p>
            <a:pPr lvl="0">
              <a:defRPr sz="1800">
                <a:solidFill>
                  <a:srgbClr val="000000"/>
                </a:solidFill>
              </a:defRPr>
            </a:pPr>
            <a:r>
              <a:rPr sz="3000">
                <a:solidFill>
                  <a:srgbClr val="C00000"/>
                </a:solidFill>
              </a:rPr>
              <a:t>NMOSD</a:t>
            </a:r>
          </a:p>
        </p:txBody>
      </p:sp>
      <p:sp>
        <p:nvSpPr>
          <p:cNvPr id="499" name="Shape 499"/>
          <p:cNvSpPr/>
          <p:nvPr/>
        </p:nvSpPr>
        <p:spPr>
          <a:xfrm flipH="1">
            <a:off x="4230805" y="1826503"/>
            <a:ext cx="1302263" cy="941019"/>
          </a:xfrm>
          <a:prstGeom prst="line">
            <a:avLst/>
          </a:prstGeom>
          <a:ln w="28575">
            <a:solidFill/>
            <a:miter/>
            <a:tailEnd type="triangle"/>
          </a:ln>
        </p:spPr>
        <p:txBody>
          <a:bodyPr lIns="0" tIns="0" rIns="0" bIns="0"/>
          <a:lstStyle/>
          <a:p>
            <a:pPr lvl="0" defTabSz="457200">
              <a:defRPr sz="1200"/>
            </a:pPr>
          </a:p>
        </p:txBody>
      </p:sp>
      <p:sp>
        <p:nvSpPr>
          <p:cNvPr id="500" name="Shape 500"/>
          <p:cNvSpPr/>
          <p:nvPr/>
        </p:nvSpPr>
        <p:spPr>
          <a:xfrm>
            <a:off x="5533065" y="1826503"/>
            <a:ext cx="1208931" cy="927369"/>
          </a:xfrm>
          <a:prstGeom prst="line">
            <a:avLst/>
          </a:prstGeom>
          <a:ln w="28575">
            <a:solidFill/>
            <a:miter/>
            <a:tailEnd type="triangle"/>
          </a:ln>
        </p:spPr>
        <p:txBody>
          <a:bodyPr lIns="0" tIns="0" rIns="0" bIns="0"/>
          <a:lstStyle/>
          <a:p>
            <a:pPr lvl="0" defTabSz="457200">
              <a:defRPr sz="1200"/>
            </a:pPr>
          </a:p>
        </p:txBody>
      </p:sp>
      <p:sp>
        <p:nvSpPr>
          <p:cNvPr id="501" name="Shape 501"/>
          <p:cNvSpPr/>
          <p:nvPr/>
        </p:nvSpPr>
        <p:spPr>
          <a:xfrm>
            <a:off x="576941" y="2890215"/>
            <a:ext cx="5573490" cy="1335547"/>
          </a:xfrm>
          <a:prstGeom prst="rect">
            <a:avLst/>
          </a:prstGeom>
          <a:ln>
            <a:solidFill/>
          </a:ln>
          <a:extLst>
            <a:ext uri="{C572A759-6A51-4108-AA02-DFA0A04FC94B}">
              <ma14:wrappingTextBoxFlag xmlns:ma14="http://schemas.microsoft.com/office/mac/drawingml/2011/main" val="1"/>
            </a:ext>
          </a:extLst>
        </p:spPr>
        <p:txBody>
          <a:bodyPr lIns="0" tIns="0" rIns="0" bIns="0">
            <a:spAutoFit/>
          </a:bodyPr>
          <a:lstStyle/>
          <a:p>
            <a:pPr lvl="0" algn="ctr"/>
            <a:r>
              <a:rPr>
                <a:latin typeface="Arial Bold"/>
                <a:ea typeface="Arial Bold"/>
                <a:cs typeface="Arial Bold"/>
                <a:sym typeface="Arial Bold"/>
              </a:rPr>
              <a:t>AQP4-Ab positive disease</a:t>
            </a:r>
            <a:endParaRPr>
              <a:latin typeface="Calibri"/>
              <a:ea typeface="Calibri"/>
              <a:cs typeface="Calibri"/>
              <a:sym typeface="Calibri"/>
            </a:endParaRPr>
          </a:p>
          <a:p>
            <a:pPr lvl="0" algn="ctr" defTabSz="914246"/>
            <a:r>
              <a:rPr>
                <a:latin typeface="Arial Bold"/>
                <a:ea typeface="Arial Bold"/>
                <a:cs typeface="Arial Bold"/>
                <a:sym typeface="Arial Bold"/>
              </a:rPr>
              <a:t>attack 1 site:</a:t>
            </a:r>
            <a:endParaRPr>
              <a:latin typeface="Calibri"/>
              <a:ea typeface="Calibri"/>
              <a:cs typeface="Calibri"/>
              <a:sym typeface="Calibri"/>
            </a:endParaRPr>
          </a:p>
          <a:p>
            <a:pPr lvl="0" algn="ctr" defTabSz="914246"/>
            <a:r>
              <a:rPr>
                <a:latin typeface="Arial Bold"/>
                <a:ea typeface="Arial Bold"/>
                <a:cs typeface="Arial Bold"/>
                <a:sym typeface="Arial Bold"/>
              </a:rPr>
              <a:t>ON / TM / </a:t>
            </a:r>
            <a:r>
              <a:rPr b="1" i="1">
                <a:latin typeface="Arial"/>
                <a:ea typeface="Arial"/>
                <a:cs typeface="Arial"/>
                <a:sym typeface="Arial"/>
              </a:rPr>
              <a:t>area postrema / </a:t>
            </a:r>
            <a:r>
              <a:rPr>
                <a:latin typeface="Arial Bold"/>
                <a:ea typeface="Arial Bold"/>
                <a:cs typeface="Arial Bold"/>
                <a:sym typeface="Arial Bold"/>
              </a:rPr>
              <a:t>brainstem</a:t>
            </a:r>
            <a:endParaRPr>
              <a:latin typeface="Calibri"/>
              <a:ea typeface="Calibri"/>
              <a:cs typeface="Calibri"/>
              <a:sym typeface="Calibri"/>
            </a:endParaRPr>
          </a:p>
          <a:p>
            <a:pPr lvl="0" algn="ctr" defTabSz="914246"/>
            <a:r>
              <a:rPr>
                <a:latin typeface="Arial Bold"/>
                <a:ea typeface="Arial Bold"/>
                <a:cs typeface="Arial Bold"/>
                <a:sym typeface="Arial Bold"/>
              </a:rPr>
              <a:t>or</a:t>
            </a:r>
            <a:endParaRPr>
              <a:latin typeface="Calibri"/>
              <a:ea typeface="Calibri"/>
              <a:cs typeface="Calibri"/>
              <a:sym typeface="Calibri"/>
            </a:endParaRPr>
          </a:p>
          <a:p>
            <a:pPr lvl="0" algn="ctr" defTabSz="914246"/>
            <a:r>
              <a:rPr>
                <a:latin typeface="Arial Bold"/>
                <a:ea typeface="Arial Bold"/>
                <a:cs typeface="Arial Bold"/>
                <a:sym typeface="Arial Bold"/>
              </a:rPr>
              <a:t>narcolepsy / diencephalic / cerebral </a:t>
            </a:r>
            <a:r>
              <a:rPr u="sng">
                <a:latin typeface="Arial"/>
                <a:ea typeface="Arial"/>
                <a:cs typeface="Arial"/>
                <a:sym typeface="Arial"/>
              </a:rPr>
              <a:t>w typical MRI</a:t>
            </a:r>
          </a:p>
        </p:txBody>
      </p:sp>
      <p:sp>
        <p:nvSpPr>
          <p:cNvPr id="502" name="Shape 502"/>
          <p:cNvSpPr/>
          <p:nvPr/>
        </p:nvSpPr>
        <p:spPr>
          <a:xfrm>
            <a:off x="6313103" y="2872108"/>
            <a:ext cx="1283235" cy="535447"/>
          </a:xfrm>
          <a:prstGeom prst="rect">
            <a:avLst/>
          </a:prstGeom>
          <a:ln>
            <a:solidFill/>
          </a:ln>
          <a:extLst>
            <a:ext uri="{C572A759-6A51-4108-AA02-DFA0A04FC94B}">
              <ma14:wrappingTextBoxFlag xmlns:ma14="http://schemas.microsoft.com/office/mac/drawingml/2011/main" val="1"/>
            </a:ext>
          </a:extLst>
        </p:spPr>
        <p:txBody>
          <a:bodyPr lIns="0" tIns="0" rIns="0" bIns="0">
            <a:spAutoFit/>
          </a:bodyPr>
          <a:lstStyle>
            <a:lvl1pPr algn="ctr">
              <a:defRPr>
                <a:latin typeface="Arial Bold"/>
                <a:ea typeface="Arial Bold"/>
                <a:cs typeface="Arial Bold"/>
                <a:sym typeface="Arial Bold"/>
              </a:defRPr>
            </a:lvl1pPr>
          </a:lstStyle>
          <a:p>
            <a:pPr lvl="0"/>
            <a:r>
              <a:t>AQP4-Ab negative</a:t>
            </a:r>
          </a:p>
        </p:txBody>
      </p:sp>
      <p:sp>
        <p:nvSpPr>
          <p:cNvPr id="503" name="Shape 503"/>
          <p:cNvSpPr/>
          <p:nvPr/>
        </p:nvSpPr>
        <p:spPr>
          <a:xfrm flipH="1">
            <a:off x="6171781" y="3519500"/>
            <a:ext cx="773627" cy="943243"/>
          </a:xfrm>
          <a:prstGeom prst="line">
            <a:avLst/>
          </a:prstGeom>
          <a:ln w="28575">
            <a:solidFill/>
            <a:miter/>
            <a:tailEnd type="triangle"/>
          </a:ln>
        </p:spPr>
        <p:txBody>
          <a:bodyPr lIns="0" tIns="0" rIns="0" bIns="0"/>
          <a:lstStyle/>
          <a:p>
            <a:pPr lvl="0" defTabSz="457200">
              <a:defRPr sz="1200"/>
            </a:pPr>
          </a:p>
        </p:txBody>
      </p:sp>
      <p:sp>
        <p:nvSpPr>
          <p:cNvPr id="504" name="Shape 504"/>
          <p:cNvSpPr/>
          <p:nvPr/>
        </p:nvSpPr>
        <p:spPr>
          <a:xfrm>
            <a:off x="3316406" y="4529432"/>
            <a:ext cx="3802851" cy="1068847"/>
          </a:xfrm>
          <a:prstGeom prst="rect">
            <a:avLst/>
          </a:prstGeom>
          <a:ln>
            <a:solidFill/>
          </a:ln>
          <a:extLst>
            <a:ext uri="{C572A759-6A51-4108-AA02-DFA0A04FC94B}">
              <ma14:wrappingTextBoxFlag xmlns:ma14="http://schemas.microsoft.com/office/mac/drawingml/2011/main" val="1"/>
            </a:ext>
          </a:extLst>
        </p:spPr>
        <p:txBody>
          <a:bodyPr lIns="0" tIns="0" rIns="0" bIns="0">
            <a:spAutoFit/>
          </a:bodyPr>
          <a:lstStyle/>
          <a:p>
            <a:pPr lvl="0"/>
            <a:r>
              <a:rPr>
                <a:latin typeface="Arial Bold"/>
                <a:ea typeface="Arial Bold"/>
                <a:cs typeface="Arial Bold"/>
                <a:sym typeface="Arial Bold"/>
              </a:rPr>
              <a:t>attack 2 sites </a:t>
            </a:r>
            <a:r>
              <a:rPr u="sng">
                <a:latin typeface="Arial"/>
                <a:ea typeface="Arial"/>
                <a:cs typeface="Arial"/>
                <a:sym typeface="Arial"/>
              </a:rPr>
              <a:t>w typical MRI</a:t>
            </a:r>
            <a:r>
              <a:rPr>
                <a:latin typeface="Arial Bold"/>
                <a:ea typeface="Arial Bold"/>
                <a:cs typeface="Arial Bold"/>
                <a:sym typeface="Arial Bold"/>
              </a:rPr>
              <a:t>: </a:t>
            </a:r>
            <a:endParaRPr>
              <a:latin typeface="Calibri"/>
              <a:ea typeface="Calibri"/>
              <a:cs typeface="Calibri"/>
              <a:sym typeface="Calibri"/>
            </a:endParaRPr>
          </a:p>
          <a:p>
            <a:pPr lvl="0"/>
            <a:r>
              <a:rPr>
                <a:latin typeface="Arial Bold"/>
                <a:ea typeface="Arial Bold"/>
                <a:cs typeface="Arial Bold"/>
                <a:sym typeface="Arial Bold"/>
              </a:rPr>
              <a:t>≥ 1 from ON, SC, </a:t>
            </a:r>
            <a:r>
              <a:rPr b="1" i="1">
                <a:latin typeface="Arial"/>
                <a:ea typeface="Arial"/>
                <a:cs typeface="Arial"/>
                <a:sym typeface="Arial"/>
              </a:rPr>
              <a:t>area postrema,</a:t>
            </a:r>
            <a:endParaRPr>
              <a:latin typeface="Calibri"/>
              <a:ea typeface="Calibri"/>
              <a:cs typeface="Calibri"/>
              <a:sym typeface="Calibri"/>
            </a:endParaRPr>
          </a:p>
          <a:p>
            <a:pPr lvl="0"/>
            <a:endParaRPr b="1">
              <a:latin typeface="Calibri"/>
              <a:ea typeface="Calibri"/>
              <a:cs typeface="Calibri"/>
              <a:sym typeface="Calibri"/>
            </a:endParaRPr>
          </a:p>
          <a:p>
            <a:pPr lvl="0"/>
            <a:r>
              <a:rPr>
                <a:latin typeface="Arial Bold"/>
                <a:ea typeface="Arial Bold"/>
                <a:cs typeface="Arial Bold"/>
                <a:sym typeface="Arial Bold"/>
              </a:rPr>
              <a:t>brainstem, diencephalic, cerebral</a:t>
            </a:r>
          </a:p>
        </p:txBody>
      </p:sp>
      <p:sp>
        <p:nvSpPr>
          <p:cNvPr id="505" name="Shape 505"/>
          <p:cNvSpPr/>
          <p:nvPr/>
        </p:nvSpPr>
        <p:spPr>
          <a:xfrm>
            <a:off x="500743" y="1043469"/>
            <a:ext cx="7794171" cy="4947230"/>
          </a:xfrm>
          <a:prstGeom prst="rect">
            <a:avLst/>
          </a:prstGeom>
          <a:ln w="38100">
            <a:solidFill>
              <a:srgbClr val="C00000"/>
            </a:solidFill>
            <a:miter/>
          </a:ln>
        </p:spPr>
        <p:txBody>
          <a:bodyPr lIns="0" tIns="0" rIns="0" bIns="0" anchor="ctr"/>
          <a:lstStyle/>
          <a:p>
            <a:pPr lvl="0" algn="ctr">
              <a:defRPr>
                <a:solidFill>
                  <a:srgbClr val="FFFFFF"/>
                </a:solidFill>
                <a:latin typeface="Arial"/>
                <a:ea typeface="Arial"/>
                <a:cs typeface="Arial"/>
                <a:sym typeface="Arial"/>
              </a:defRPr>
            </a:pPr>
          </a:p>
        </p:txBody>
      </p:sp>
      <p:sp>
        <p:nvSpPr>
          <p:cNvPr id="506" name="Shape 506"/>
          <p:cNvSpPr/>
          <p:nvPr/>
        </p:nvSpPr>
        <p:spPr>
          <a:xfrm>
            <a:off x="7395071" y="494227"/>
            <a:ext cx="1518528" cy="2592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a:latin typeface="Arial"/>
                <a:ea typeface="Arial"/>
                <a:cs typeface="Arial"/>
                <a:sym typeface="Arial"/>
              </a:defRPr>
            </a:lvl1pPr>
          </a:lstStyle>
          <a:p>
            <a:pPr lvl="0"/>
            <a:r>
              <a:t>Wingerchuk</a:t>
            </a:r>
          </a:p>
        </p:txBody>
      </p:sp>
      <p:sp>
        <p:nvSpPr>
          <p:cNvPr id="507" name="Shape 507"/>
          <p:cNvSpPr/>
          <p:nvPr/>
        </p:nvSpPr>
        <p:spPr>
          <a:xfrm>
            <a:off x="6741993" y="4646176"/>
            <a:ext cx="1883132" cy="79262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defTabSz="914246"/>
            <a:r>
              <a:rPr>
                <a:solidFill>
                  <a:srgbClr val="1818FF"/>
                </a:solidFill>
                <a:latin typeface="Arial Bold"/>
                <a:ea typeface="Arial Bold"/>
                <a:cs typeface="Arial Bold"/>
                <a:sym typeface="Arial Bold"/>
              </a:rPr>
              <a:t>       MOG-Ab     </a:t>
            </a:r>
            <a:endParaRPr>
              <a:latin typeface="Calibri"/>
              <a:ea typeface="Calibri"/>
              <a:cs typeface="Calibri"/>
              <a:sym typeface="Calibri"/>
            </a:endParaRPr>
          </a:p>
          <a:p>
            <a:pPr lvl="0" defTabSz="914246"/>
            <a:r>
              <a:rPr>
                <a:solidFill>
                  <a:srgbClr val="1818FF"/>
                </a:solidFill>
                <a:latin typeface="Arial Bold"/>
                <a:ea typeface="Arial Bold"/>
                <a:cs typeface="Arial Bold"/>
                <a:sym typeface="Arial Bold"/>
              </a:rPr>
              <a:t>       positive  </a:t>
            </a:r>
            <a:endParaRPr>
              <a:latin typeface="Calibri"/>
              <a:ea typeface="Calibri"/>
              <a:cs typeface="Calibri"/>
              <a:sym typeface="Calibri"/>
            </a:endParaRPr>
          </a:p>
          <a:p>
            <a:pPr lvl="0" defTabSz="914246"/>
            <a:r>
              <a:rPr>
                <a:solidFill>
                  <a:srgbClr val="1818FF"/>
                </a:solidFill>
                <a:latin typeface="Arial Bold"/>
                <a:ea typeface="Arial Bold"/>
                <a:cs typeface="Arial Bold"/>
                <a:sym typeface="Arial Bold"/>
              </a:rPr>
              <a:t>       disease</a:t>
            </a:r>
          </a:p>
        </p:txBody>
      </p:sp>
      <p:sp>
        <p:nvSpPr>
          <p:cNvPr id="508" name="Shape 508"/>
          <p:cNvSpPr/>
          <p:nvPr/>
        </p:nvSpPr>
        <p:spPr>
          <a:xfrm>
            <a:off x="4580554" y="3999284"/>
            <a:ext cx="1558773" cy="25922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spAutoFit/>
          </a:bodyPr>
          <a:lstStyle>
            <a:lvl1pPr>
              <a:defRPr u="sng">
                <a:latin typeface="Arial"/>
                <a:ea typeface="Arial"/>
                <a:cs typeface="Arial"/>
                <a:sym typeface="Arial"/>
              </a:defRPr>
            </a:lvl1pPr>
          </a:lstStyle>
          <a:p>
            <a:pPr lvl="0">
              <a:defRPr u="none"/>
            </a:pPr>
            <a:r>
              <a:rPr u="sng"/>
              <a:t>w typical MRI</a:t>
            </a:r>
          </a:p>
        </p:txBody>
      </p:sp>
      <p:sp>
        <p:nvSpPr>
          <p:cNvPr id="509" name="Shape 509"/>
          <p:cNvSpPr/>
          <p:nvPr/>
        </p:nvSpPr>
        <p:spPr>
          <a:xfrm>
            <a:off x="4866330" y="4539500"/>
            <a:ext cx="1558773" cy="25922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spAutoFit/>
          </a:bodyPr>
          <a:lstStyle>
            <a:lvl1pPr>
              <a:defRPr u="sng">
                <a:latin typeface="Arial"/>
                <a:ea typeface="Arial"/>
                <a:cs typeface="Arial"/>
                <a:sym typeface="Arial"/>
              </a:defRPr>
            </a:lvl1pPr>
          </a:lstStyle>
          <a:p>
            <a:pPr lvl="0">
              <a:defRPr u="none"/>
            </a:pPr>
            <a:r>
              <a:rPr u="sng"/>
              <a:t>w typical MRI</a:t>
            </a:r>
          </a:p>
        </p:txBody>
      </p:sp>
      <p:grpSp>
        <p:nvGrpSpPr>
          <p:cNvPr id="512" name="Group 512"/>
          <p:cNvGrpSpPr/>
          <p:nvPr/>
        </p:nvGrpSpPr>
        <p:grpSpPr>
          <a:xfrm>
            <a:off x="6137490" y="4071698"/>
            <a:ext cx="2994999" cy="2911985"/>
            <a:chOff x="-39" y="-37"/>
            <a:chExt cx="2994997" cy="2911983"/>
          </a:xfrm>
        </p:grpSpPr>
        <p:sp>
          <p:nvSpPr>
            <p:cNvPr id="510" name="Shape 510"/>
            <p:cNvSpPr/>
            <p:nvPr/>
          </p:nvSpPr>
          <p:spPr>
            <a:xfrm>
              <a:off x="-40" y="-38"/>
              <a:ext cx="2994999" cy="2911985"/>
            </a:xfrm>
            <a:custGeom>
              <a:avLst/>
              <a:gdLst/>
              <a:ahLst/>
              <a:cxnLst>
                <a:cxn ang="0">
                  <a:pos x="wd2" y="hd2"/>
                </a:cxn>
                <a:cxn ang="5400000">
                  <a:pos x="wd2" y="hd2"/>
                </a:cxn>
                <a:cxn ang="10800000">
                  <a:pos x="wd2" y="hd2"/>
                </a:cxn>
                <a:cxn ang="16200000">
                  <a:pos x="wd2" y="hd2"/>
                </a:cxn>
              </a:cxnLst>
              <a:rect l="0" t="0" r="r" b="b"/>
              <a:pathLst>
                <a:path w="19678" h="19678"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9525" cap="flat">
              <a:solidFill>
                <a:srgbClr val="1818FF"/>
              </a:solidFill>
              <a:prstDash val="solid"/>
              <a:round/>
            </a:ln>
            <a:effectLst/>
          </p:spPr>
          <p:txBody>
            <a:bodyPr wrap="square" lIns="0" tIns="0" rIns="0" bIns="0" numCol="1" anchor="t">
              <a:noAutofit/>
            </a:bodyPr>
            <a:lstStyle/>
            <a:p>
              <a:pPr lvl="0">
                <a:defRPr>
                  <a:latin typeface="Arial"/>
                  <a:ea typeface="Arial"/>
                  <a:cs typeface="Arial"/>
                  <a:sym typeface="Arial"/>
                </a:defRPr>
              </a:pPr>
            </a:p>
          </p:txBody>
        </p:sp>
        <p:sp>
          <p:nvSpPr>
            <p:cNvPr id="511" name="Shape 511"/>
            <p:cNvSpPr/>
            <p:nvPr/>
          </p:nvSpPr>
          <p:spPr>
            <a:xfrm>
              <a:off x="438618" y="426460"/>
              <a:ext cx="2117835" cy="2592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a:solidFill>
                    <a:srgbClr val="C00000"/>
                  </a:solidFill>
                  <a:latin typeface="Arial Bold"/>
                  <a:ea typeface="Arial Bold"/>
                  <a:cs typeface="Arial Bold"/>
                  <a:sym typeface="Arial Bold"/>
                </a:defRPr>
              </a:lvl1pPr>
            </a:lstStyle>
            <a:p>
              <a:pPr lvl="0">
                <a:defRPr>
                  <a:solidFill>
                    <a:srgbClr val="000000"/>
                  </a:solidFill>
                </a:defRPr>
              </a:pPr>
              <a:r>
                <a:rPr>
                  <a:solidFill>
                    <a:srgbClr val="C00000"/>
                  </a:solidFill>
                </a:rPr>
                <a:t>                                      </a:t>
              </a:r>
            </a:p>
          </p:txBody>
        </p:sp>
      </p:grpSp>
      <p:sp>
        <p:nvSpPr>
          <p:cNvPr id="513" name="Shape 513"/>
          <p:cNvSpPr/>
          <p:nvPr/>
        </p:nvSpPr>
        <p:spPr>
          <a:xfrm>
            <a:off x="6936575" y="3585128"/>
            <a:ext cx="2430584" cy="345629"/>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r>
              <a:rPr sz="2400">
                <a:solidFill>
                  <a:srgbClr val="1818FF"/>
                </a:solidFill>
                <a:latin typeface="Arial Bold"/>
                <a:ea typeface="Arial Bold"/>
                <a:cs typeface="Arial Bold"/>
                <a:sym typeface="Arial Bold"/>
              </a:rPr>
              <a:t>̴ </a:t>
            </a:r>
            <a:r>
              <a:rPr>
                <a:solidFill>
                  <a:srgbClr val="1818FF"/>
                </a:solidFill>
                <a:latin typeface="Arial Bold"/>
                <a:ea typeface="Arial Bold"/>
                <a:cs typeface="Arial Bold"/>
                <a:sym typeface="Arial Bold"/>
              </a:rPr>
              <a:t>25% </a:t>
            </a:r>
          </a:p>
        </p:txBody>
      </p:sp>
      <p:sp>
        <p:nvSpPr>
          <p:cNvPr id="514" name="Shape 514"/>
          <p:cNvSpPr/>
          <p:nvPr/>
        </p:nvSpPr>
        <p:spPr>
          <a:xfrm>
            <a:off x="2283367" y="283377"/>
            <a:ext cx="4323525" cy="419336"/>
          </a:xfrm>
          <a:prstGeom prst="rect">
            <a:avLst/>
          </a:prstGeom>
          <a:solidFill>
            <a:srgbClr val="CAE07A"/>
          </a:solidFill>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sz="3000">
                <a:solidFill>
                  <a:srgbClr val="0000CC"/>
                </a:solidFill>
                <a:latin typeface="Arial Bold"/>
                <a:ea typeface="Arial Bold"/>
                <a:cs typeface="Arial Bold"/>
                <a:sym typeface="Arial Bold"/>
              </a:defRPr>
            </a:lvl1pPr>
          </a:lstStyle>
          <a:p>
            <a:pPr lvl="0">
              <a:defRPr sz="1800">
                <a:solidFill>
                  <a:srgbClr val="000000"/>
                </a:solidFill>
              </a:defRPr>
            </a:pPr>
            <a:r>
              <a:rPr sz="3000">
                <a:solidFill>
                  <a:srgbClr val="0000CC"/>
                </a:solidFill>
              </a:rPr>
              <a:t>2015 Definition</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507"/>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512"/>
                                        </p:tgtEl>
                                        <p:attrNameLst>
                                          <p:attrName>style.visibility</p:attrName>
                                        </p:attrNameLst>
                                      </p:cBhvr>
                                      <p:to>
                                        <p:strVal val="visible"/>
                                      </p:to>
                                    </p:set>
                                  </p:childTnLst>
                                </p:cTn>
                              </p:par>
                            </p:childTnLst>
                          </p:cTn>
                        </p:par>
                        <p:par>
                          <p:cTn id="10" fill="hold">
                            <p:stCondLst>
                              <p:cond delay="0"/>
                            </p:stCondLst>
                            <p:childTnLst>
                              <p:par>
                                <p:cTn id="11" nodeType="afterEffect" presetClass="entr" presetSubtype="0" presetID="1" grpId="3" fill="hold">
                                  <p:stCondLst>
                                    <p:cond delay="0"/>
                                  </p:stCondLst>
                                  <p:iterate type="el" backwards="0">
                                    <p:tmAbs val="0"/>
                                  </p:iterate>
                                  <p:childTnLst>
                                    <p:set>
                                      <p:cBhvr>
                                        <p:cTn id="12" fill="hold"/>
                                        <p:tgtEl>
                                          <p:spTgt spid="5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2" grpId="2"/>
      <p:bldP build="whole" bldLvl="1" animBg="1" rev="0" advAuto="0" spid="507" grpId="1"/>
      <p:bldP build="whole" bldLvl="1" animBg="1" rev="0" advAuto="0" spid="513" grpId="3"/>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522" name="Group 522"/>
          <p:cNvGrpSpPr/>
          <p:nvPr/>
        </p:nvGrpSpPr>
        <p:grpSpPr>
          <a:xfrm>
            <a:off x="254054" y="-407329"/>
            <a:ext cx="8352934" cy="7605470"/>
            <a:chOff x="-2" y="-1"/>
            <a:chExt cx="8352933" cy="7605468"/>
          </a:xfrm>
        </p:grpSpPr>
        <p:grpSp>
          <p:nvGrpSpPr>
            <p:cNvPr id="520" name="Group 520"/>
            <p:cNvGrpSpPr/>
            <p:nvPr/>
          </p:nvGrpSpPr>
          <p:grpSpPr>
            <a:xfrm>
              <a:off x="-3" y="226758"/>
              <a:ext cx="7884545" cy="7378710"/>
              <a:chOff x="-1" y="0"/>
              <a:chExt cx="7884544" cy="7378709"/>
            </a:xfrm>
          </p:grpSpPr>
          <p:pic>
            <p:nvPicPr>
              <p:cNvPr id="516" name="image7.jpeg" descr="http://www.nature.com/nature/journal/v457/n7230/images/457675a-f1.2.jpg"/>
              <p:cNvPicPr/>
              <p:nvPr/>
            </p:nvPicPr>
            <p:blipFill>
              <a:blip r:embed="rId2">
                <a:extLst/>
              </a:blip>
              <a:stretch>
                <a:fillRect/>
              </a:stretch>
            </p:blipFill>
            <p:spPr>
              <a:xfrm>
                <a:off x="974493" y="0"/>
                <a:ext cx="6910050" cy="7378710"/>
              </a:xfrm>
              <a:prstGeom prst="rect">
                <a:avLst/>
              </a:prstGeom>
              <a:ln w="12700" cap="flat">
                <a:noFill/>
                <a:miter lim="400000"/>
              </a:ln>
              <a:effectLst/>
            </p:spPr>
          </p:pic>
          <p:sp>
            <p:nvSpPr>
              <p:cNvPr id="517" name="Shape 517"/>
              <p:cNvSpPr/>
              <p:nvPr/>
            </p:nvSpPr>
            <p:spPr>
              <a:xfrm>
                <a:off x="-2" y="3689354"/>
                <a:ext cx="3986569" cy="16041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73" y="0"/>
                    </a:lnTo>
                    <a:lnTo>
                      <a:pt x="21600" y="0"/>
                    </a:lnTo>
                    <a:lnTo>
                      <a:pt x="19427" y="21600"/>
                    </a:lnTo>
                    <a:close/>
                  </a:path>
                </a:pathLst>
              </a:custGeom>
              <a:solidFill>
                <a:srgbClr val="FFFFE7"/>
              </a:solidFill>
              <a:ln w="12700" cap="flat">
                <a:noFill/>
                <a:miter lim="400000"/>
              </a:ln>
              <a:effectLst/>
            </p:spPr>
            <p:txBody>
              <a:bodyPr wrap="square" lIns="0" tIns="0" rIns="0" bIns="0" numCol="1" anchor="ctr">
                <a:noAutofit/>
              </a:bodyPr>
              <a:lstStyle/>
              <a:p>
                <a:pPr lvl="0" algn="ctr" defTabSz="914246">
                  <a:defRPr>
                    <a:solidFill>
                      <a:srgbClr val="FFFFFF"/>
                    </a:solidFill>
                    <a:latin typeface="Calibri"/>
                    <a:ea typeface="Calibri"/>
                    <a:cs typeface="Calibri"/>
                    <a:sym typeface="Calibri"/>
                  </a:defRPr>
                </a:pPr>
              </a:p>
            </p:txBody>
          </p:sp>
          <p:sp>
            <p:nvSpPr>
              <p:cNvPr id="518" name="Shape 518"/>
              <p:cNvSpPr/>
              <p:nvPr/>
            </p:nvSpPr>
            <p:spPr>
              <a:xfrm>
                <a:off x="974493" y="5293455"/>
                <a:ext cx="1328857" cy="2085255"/>
              </a:xfrm>
              <a:prstGeom prst="rect">
                <a:avLst/>
              </a:prstGeom>
              <a:solidFill>
                <a:srgbClr val="FFFFE7"/>
              </a:solidFill>
              <a:ln w="12700" cap="flat">
                <a:noFill/>
                <a:miter lim="400000"/>
              </a:ln>
              <a:effectLst/>
            </p:spPr>
            <p:txBody>
              <a:bodyPr wrap="square" lIns="0" tIns="0" rIns="0" bIns="0" numCol="1" anchor="ctr">
                <a:noAutofit/>
              </a:bodyPr>
              <a:lstStyle/>
              <a:p>
                <a:pPr lvl="0" algn="ctr" defTabSz="914246">
                  <a:defRPr>
                    <a:solidFill>
                      <a:srgbClr val="FFFFFF"/>
                    </a:solidFill>
                    <a:latin typeface="Calibri"/>
                    <a:ea typeface="Calibri"/>
                    <a:cs typeface="Calibri"/>
                    <a:sym typeface="Calibri"/>
                  </a:defRPr>
                </a:pPr>
              </a:p>
            </p:txBody>
          </p:sp>
          <p:sp>
            <p:nvSpPr>
              <p:cNvPr id="519" name="Shape 519"/>
              <p:cNvSpPr/>
              <p:nvPr/>
            </p:nvSpPr>
            <p:spPr>
              <a:xfrm>
                <a:off x="1993282" y="6780545"/>
                <a:ext cx="2613418" cy="598164"/>
              </a:xfrm>
              <a:prstGeom prst="rect">
                <a:avLst/>
              </a:prstGeom>
              <a:solidFill>
                <a:srgbClr val="FFFFE7"/>
              </a:solidFill>
              <a:ln w="12700" cap="flat">
                <a:noFill/>
                <a:miter lim="400000"/>
              </a:ln>
              <a:effectLst/>
            </p:spPr>
            <p:txBody>
              <a:bodyPr wrap="square" lIns="0" tIns="0" rIns="0" bIns="0" numCol="1" anchor="ctr">
                <a:noAutofit/>
              </a:bodyPr>
              <a:lstStyle/>
              <a:p>
                <a:pPr lvl="0" algn="ctr" defTabSz="914246">
                  <a:defRPr>
                    <a:solidFill>
                      <a:srgbClr val="FFFFFF"/>
                    </a:solidFill>
                    <a:latin typeface="Calibri"/>
                    <a:ea typeface="Calibri"/>
                    <a:cs typeface="Calibri"/>
                    <a:sym typeface="Calibri"/>
                  </a:defRPr>
                </a:pPr>
              </a:p>
            </p:txBody>
          </p:sp>
        </p:grpSp>
        <p:sp>
          <p:nvSpPr>
            <p:cNvPr id="521" name="Shape 521"/>
            <p:cNvSpPr/>
            <p:nvPr/>
          </p:nvSpPr>
          <p:spPr>
            <a:xfrm>
              <a:off x="234193" y="-2"/>
              <a:ext cx="8118738" cy="1058211"/>
            </a:xfrm>
            <a:prstGeom prst="rect">
              <a:avLst/>
            </a:prstGeom>
            <a:solidFill>
              <a:srgbClr val="FFFFE7"/>
            </a:solidFill>
            <a:ln w="12700" cap="flat">
              <a:noFill/>
              <a:miter lim="400000"/>
            </a:ln>
            <a:effectLst/>
          </p:spPr>
          <p:txBody>
            <a:bodyPr wrap="square" lIns="0" tIns="0" rIns="0" bIns="0" numCol="1" anchor="ctr">
              <a:noAutofit/>
            </a:bodyPr>
            <a:lstStyle/>
            <a:p>
              <a:pPr lvl="0" algn="ctr" defTabSz="914246">
                <a:defRPr>
                  <a:solidFill>
                    <a:srgbClr val="FFFFFF"/>
                  </a:solidFill>
                  <a:latin typeface="Calibri"/>
                  <a:ea typeface="Calibri"/>
                  <a:cs typeface="Calibri"/>
                  <a:sym typeface="Calibri"/>
                </a:defRPr>
              </a:pPr>
            </a:p>
          </p:txBody>
        </p:sp>
      </p:grpSp>
      <p:grpSp>
        <p:nvGrpSpPr>
          <p:cNvPr id="529" name="Group 529"/>
          <p:cNvGrpSpPr/>
          <p:nvPr/>
        </p:nvGrpSpPr>
        <p:grpSpPr>
          <a:xfrm>
            <a:off x="4860751" y="4129345"/>
            <a:ext cx="4160536" cy="2101405"/>
            <a:chOff x="-3" y="-3"/>
            <a:chExt cx="4160535" cy="2101403"/>
          </a:xfrm>
        </p:grpSpPr>
        <p:sp>
          <p:nvSpPr>
            <p:cNvPr id="523" name="Shape 523"/>
            <p:cNvSpPr/>
            <p:nvPr/>
          </p:nvSpPr>
          <p:spPr>
            <a:xfrm>
              <a:off x="-4" y="1813374"/>
              <a:ext cx="214328" cy="288027"/>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38100" cap="flat">
              <a:solidFill>
                <a:srgbClr val="7030A0"/>
              </a:solidFill>
              <a:prstDash val="solid"/>
              <a:miter lim="800000"/>
            </a:ln>
            <a:effectLst/>
          </p:spPr>
          <p:txBody>
            <a:bodyPr wrap="square" lIns="0" tIns="0" rIns="0" bIns="0" numCol="1" anchor="ctr">
              <a:noAutofit/>
            </a:bodyPr>
            <a:lstStyle/>
            <a:p>
              <a:pPr lvl="0" algn="ctr" defTabSz="914246">
                <a:defRPr>
                  <a:solidFill>
                    <a:srgbClr val="FFFFFF"/>
                  </a:solidFill>
                  <a:latin typeface="Calibri"/>
                  <a:ea typeface="Calibri"/>
                  <a:cs typeface="Calibri"/>
                  <a:sym typeface="Calibri"/>
                </a:defRPr>
              </a:pPr>
            </a:p>
          </p:txBody>
        </p:sp>
        <p:sp>
          <p:nvSpPr>
            <p:cNvPr id="524" name="Shape 524"/>
            <p:cNvSpPr/>
            <p:nvPr/>
          </p:nvSpPr>
          <p:spPr>
            <a:xfrm>
              <a:off x="2132039" y="1669358"/>
              <a:ext cx="214328" cy="28802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38100" cap="flat">
              <a:solidFill>
                <a:srgbClr val="7030A0"/>
              </a:solidFill>
              <a:prstDash val="solid"/>
              <a:miter lim="800000"/>
            </a:ln>
            <a:effectLst/>
          </p:spPr>
          <p:txBody>
            <a:bodyPr wrap="square" lIns="0" tIns="0" rIns="0" bIns="0" numCol="1" anchor="ctr">
              <a:noAutofit/>
            </a:bodyPr>
            <a:lstStyle/>
            <a:p>
              <a:pPr lvl="0" algn="ctr" defTabSz="914246">
                <a:defRPr>
                  <a:solidFill>
                    <a:srgbClr val="FFFFFF"/>
                  </a:solidFill>
                  <a:latin typeface="Calibri"/>
                  <a:ea typeface="Calibri"/>
                  <a:cs typeface="Calibri"/>
                  <a:sym typeface="Calibri"/>
                </a:defRPr>
              </a:pPr>
            </a:p>
          </p:txBody>
        </p:sp>
        <p:sp>
          <p:nvSpPr>
            <p:cNvPr id="525" name="Shape 525"/>
            <p:cNvSpPr/>
            <p:nvPr/>
          </p:nvSpPr>
          <p:spPr>
            <a:xfrm>
              <a:off x="965259" y="-4"/>
              <a:ext cx="214329" cy="288027"/>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38100" cap="flat">
              <a:solidFill>
                <a:srgbClr val="7030A0"/>
              </a:solidFill>
              <a:prstDash val="solid"/>
              <a:miter lim="800000"/>
            </a:ln>
            <a:effectLst/>
          </p:spPr>
          <p:txBody>
            <a:bodyPr wrap="square" lIns="0" tIns="0" rIns="0" bIns="0" numCol="1" anchor="ctr">
              <a:noAutofit/>
            </a:bodyPr>
            <a:lstStyle/>
            <a:p>
              <a:pPr lvl="0" algn="ctr" defTabSz="914246">
                <a:defRPr>
                  <a:solidFill>
                    <a:srgbClr val="FFFFFF"/>
                  </a:solidFill>
                  <a:latin typeface="Calibri"/>
                  <a:ea typeface="Calibri"/>
                  <a:cs typeface="Calibri"/>
                  <a:sym typeface="Calibri"/>
                </a:defRPr>
              </a:pPr>
            </a:p>
          </p:txBody>
        </p:sp>
        <p:grpSp>
          <p:nvGrpSpPr>
            <p:cNvPr id="528" name="Group 528"/>
            <p:cNvGrpSpPr/>
            <p:nvPr/>
          </p:nvGrpSpPr>
          <p:grpSpPr>
            <a:xfrm>
              <a:off x="2341035" y="190601"/>
              <a:ext cx="1819497" cy="1471519"/>
              <a:chOff x="0" y="0"/>
              <a:chExt cx="1819495" cy="1471517"/>
            </a:xfrm>
          </p:grpSpPr>
          <p:sp>
            <p:nvSpPr>
              <p:cNvPr id="526" name="Shape 526"/>
              <p:cNvSpPr/>
              <p:nvPr/>
            </p:nvSpPr>
            <p:spPr>
              <a:xfrm rot="5400000">
                <a:off x="124293" y="-124294"/>
                <a:ext cx="1471518" cy="172010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540" y="0"/>
                    </a:lnTo>
                    <a:lnTo>
                      <a:pt x="10540" y="9494"/>
                    </a:lnTo>
                    <a:lnTo>
                      <a:pt x="21600" y="21600"/>
                    </a:lnTo>
                    <a:lnTo>
                      <a:pt x="10540" y="13564"/>
                    </a:lnTo>
                    <a:lnTo>
                      <a:pt x="10540" y="16276"/>
                    </a:lnTo>
                    <a:lnTo>
                      <a:pt x="0" y="16276"/>
                    </a:lnTo>
                    <a:lnTo>
                      <a:pt x="0" y="9494"/>
                    </a:lnTo>
                    <a:close/>
                  </a:path>
                </a:pathLst>
              </a:custGeom>
              <a:solidFill>
                <a:srgbClr val="7030A0"/>
              </a:solidFill>
              <a:ln w="12700" cap="flat">
                <a:solidFill>
                  <a:srgbClr val="7030A0"/>
                </a:solidFill>
                <a:prstDash val="solid"/>
                <a:miter lim="800000"/>
              </a:ln>
              <a:effectLst/>
            </p:spPr>
            <p:txBody>
              <a:bodyPr wrap="square" lIns="0" tIns="0" rIns="0" bIns="0" numCol="1" anchor="ctr">
                <a:noAutofit/>
              </a:bodyPr>
              <a:lstStyle/>
              <a:p>
                <a:pPr lvl="0" algn="ctr" defTabSz="914246">
                  <a:defRPr>
                    <a:solidFill>
                      <a:srgbClr val="FFFFFF"/>
                    </a:solidFill>
                    <a:latin typeface="Calibri"/>
                    <a:ea typeface="Calibri"/>
                    <a:cs typeface="Calibri"/>
                    <a:sym typeface="Calibri"/>
                  </a:defRPr>
                </a:pPr>
              </a:p>
            </p:txBody>
          </p:sp>
          <p:sp>
            <p:nvSpPr>
              <p:cNvPr id="527" name="Shape 527"/>
              <p:cNvSpPr/>
              <p:nvPr/>
            </p:nvSpPr>
            <p:spPr>
              <a:xfrm>
                <a:off x="451340" y="97429"/>
                <a:ext cx="1368156" cy="406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defTabSz="914246">
                  <a:defRPr b="1" sz="2800">
                    <a:solidFill>
                      <a:srgbClr val="FFFF00"/>
                    </a:solidFill>
                    <a:latin typeface="Calibri"/>
                    <a:ea typeface="Calibri"/>
                    <a:cs typeface="Calibri"/>
                    <a:sym typeface="Calibri"/>
                  </a:defRPr>
                </a:lvl1pPr>
              </a:lstStyle>
              <a:p>
                <a:pPr lvl="0">
                  <a:defRPr b="0" sz="1800">
                    <a:solidFill>
                      <a:srgbClr val="000000"/>
                    </a:solidFill>
                  </a:defRPr>
                </a:pPr>
                <a:r>
                  <a:rPr b="1" sz="2800">
                    <a:solidFill>
                      <a:srgbClr val="FFFF00"/>
                    </a:solidFill>
                  </a:rPr>
                  <a:t>AQP4</a:t>
                </a:r>
              </a:p>
            </p:txBody>
          </p:sp>
        </p:grpSp>
      </p:grpSp>
      <p:sp>
        <p:nvSpPr>
          <p:cNvPr id="530" name="Shape 530"/>
          <p:cNvSpPr/>
          <p:nvPr/>
        </p:nvSpPr>
        <p:spPr>
          <a:xfrm>
            <a:off x="644809" y="236854"/>
            <a:ext cx="7191627"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914246">
              <a:defRPr b="1" sz="2400">
                <a:latin typeface="Calibri"/>
                <a:ea typeface="Calibri"/>
                <a:cs typeface="Calibri"/>
                <a:sym typeface="Calibri"/>
              </a:defRPr>
            </a:lvl1pPr>
          </a:lstStyle>
          <a:p>
            <a:pPr lvl="0">
              <a:defRPr b="0" sz="1800"/>
            </a:pPr>
            <a:r>
              <a:rPr b="1" sz="2400"/>
              <a:t>	</a:t>
            </a:r>
          </a:p>
        </p:txBody>
      </p:sp>
      <p:sp>
        <p:nvSpPr>
          <p:cNvPr id="531" name="Shape 531"/>
          <p:cNvSpPr/>
          <p:nvPr/>
        </p:nvSpPr>
        <p:spPr>
          <a:xfrm rot="2400000">
            <a:off x="3569458" y="2522378"/>
            <a:ext cx="107257" cy="380687"/>
          </a:xfrm>
          <a:prstGeom prst="rect">
            <a:avLst/>
          </a:prstGeom>
          <a:solidFill>
            <a:srgbClr val="FFFF00"/>
          </a:solidFill>
          <a:ln w="12700">
            <a:solidFill>
              <a:srgbClr val="3A5E8A"/>
            </a:solidFill>
            <a:miter/>
          </a:ln>
        </p:spPr>
        <p:txBody>
          <a:bodyPr lIns="0" tIns="0" rIns="0" bIns="0" anchor="ctr"/>
          <a:lstStyle/>
          <a:p>
            <a:pPr lvl="0" algn="ctr" defTabSz="914246">
              <a:defRPr>
                <a:solidFill>
                  <a:srgbClr val="FFFFFF"/>
                </a:solidFill>
                <a:latin typeface="Calibri"/>
                <a:ea typeface="Calibri"/>
                <a:cs typeface="Calibri"/>
                <a:sym typeface="Calibri"/>
              </a:defRPr>
            </a:pPr>
          </a:p>
        </p:txBody>
      </p:sp>
      <p:sp>
        <p:nvSpPr>
          <p:cNvPr id="532" name="Shape 532"/>
          <p:cNvSpPr/>
          <p:nvPr/>
        </p:nvSpPr>
        <p:spPr>
          <a:xfrm rot="2400000">
            <a:off x="3721858" y="2674778"/>
            <a:ext cx="107257" cy="380687"/>
          </a:xfrm>
          <a:prstGeom prst="rect">
            <a:avLst/>
          </a:prstGeom>
          <a:solidFill>
            <a:srgbClr val="FFFF00"/>
          </a:solidFill>
          <a:ln w="12700">
            <a:solidFill>
              <a:srgbClr val="3A5E8A"/>
            </a:solidFill>
            <a:miter/>
          </a:ln>
        </p:spPr>
        <p:txBody>
          <a:bodyPr lIns="0" tIns="0" rIns="0" bIns="0" anchor="ctr"/>
          <a:lstStyle/>
          <a:p>
            <a:pPr lvl="0" algn="ctr" defTabSz="914246">
              <a:defRPr>
                <a:solidFill>
                  <a:srgbClr val="FFFFFF"/>
                </a:solidFill>
                <a:latin typeface="Calibri"/>
                <a:ea typeface="Calibri"/>
                <a:cs typeface="Calibri"/>
                <a:sym typeface="Calibri"/>
              </a:defRPr>
            </a:pPr>
          </a:p>
        </p:txBody>
      </p:sp>
      <p:sp>
        <p:nvSpPr>
          <p:cNvPr id="533" name="Shape 533"/>
          <p:cNvSpPr/>
          <p:nvPr/>
        </p:nvSpPr>
        <p:spPr>
          <a:xfrm rot="10800000">
            <a:off x="1443610" y="2925094"/>
            <a:ext cx="2122422" cy="16549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211" y="0"/>
                </a:moveTo>
                <a:lnTo>
                  <a:pt x="21600" y="0"/>
                </a:lnTo>
                <a:lnTo>
                  <a:pt x="21600" y="9781"/>
                </a:lnTo>
                <a:lnTo>
                  <a:pt x="12623" y="9781"/>
                </a:lnTo>
                <a:lnTo>
                  <a:pt x="0" y="21600"/>
                </a:lnTo>
                <a:lnTo>
                  <a:pt x="8775" y="9781"/>
                </a:lnTo>
                <a:lnTo>
                  <a:pt x="6211" y="9781"/>
                </a:lnTo>
                <a:lnTo>
                  <a:pt x="6211" y="5705"/>
                </a:lnTo>
                <a:close/>
              </a:path>
            </a:pathLst>
          </a:custGeom>
          <a:solidFill>
            <a:srgbClr val="FFFF00"/>
          </a:solidFill>
          <a:ln w="12700">
            <a:solidFill>
              <a:srgbClr val="3A5E8A"/>
            </a:solidFill>
            <a:miter/>
          </a:ln>
        </p:spPr>
        <p:txBody>
          <a:bodyPr lIns="0" tIns="0" rIns="0" bIns="0" anchor="ctr"/>
          <a:lstStyle/>
          <a:p>
            <a:pPr lvl="0" algn="ctr" defTabSz="914246">
              <a:defRPr>
                <a:solidFill>
                  <a:srgbClr val="FFFFFF"/>
                </a:solidFill>
                <a:latin typeface="Calibri"/>
                <a:ea typeface="Calibri"/>
                <a:cs typeface="Calibri"/>
                <a:sym typeface="Calibri"/>
              </a:defRPr>
            </a:pPr>
          </a:p>
        </p:txBody>
      </p:sp>
      <p:sp>
        <p:nvSpPr>
          <p:cNvPr id="534" name="Shape 534"/>
          <p:cNvSpPr/>
          <p:nvPr/>
        </p:nvSpPr>
        <p:spPr>
          <a:xfrm>
            <a:off x="1599267" y="3943760"/>
            <a:ext cx="1296146" cy="406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914246">
              <a:defRPr b="1" sz="2800">
                <a:solidFill>
                  <a:srgbClr val="0070C0"/>
                </a:solidFill>
                <a:latin typeface="Calibri"/>
                <a:ea typeface="Calibri"/>
                <a:cs typeface="Calibri"/>
                <a:sym typeface="Calibri"/>
              </a:defRPr>
            </a:lvl1pPr>
          </a:lstStyle>
          <a:p>
            <a:pPr lvl="0">
              <a:defRPr b="0" sz="1800">
                <a:solidFill>
                  <a:srgbClr val="000000"/>
                </a:solidFill>
              </a:defRPr>
            </a:pPr>
            <a:r>
              <a:rPr b="1" sz="2800">
                <a:solidFill>
                  <a:srgbClr val="0070C0"/>
                </a:solidFill>
              </a:rPr>
              <a:t>MOG</a:t>
            </a:r>
          </a:p>
        </p:txBody>
      </p:sp>
      <p:sp>
        <p:nvSpPr>
          <p:cNvPr id="535" name="Shape 535"/>
          <p:cNvSpPr/>
          <p:nvPr/>
        </p:nvSpPr>
        <p:spPr>
          <a:xfrm>
            <a:off x="182297" y="4580058"/>
            <a:ext cx="4034794"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a:latin typeface="Calibri"/>
                <a:ea typeface="Calibri"/>
                <a:cs typeface="Calibri"/>
                <a:sym typeface="Calibri"/>
              </a:defRPr>
            </a:lvl1pPr>
          </a:lstStyle>
          <a:p>
            <a:pPr lvl="0">
              <a:defRPr b="0"/>
            </a:pPr>
            <a:r>
              <a:rPr b="1"/>
              <a:t>myelin oligodendrocyte glycoprotein</a:t>
            </a: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02" name="image1.jpeg" descr="Unfortunately we are unable to provide accessible alternative text for this. If you require assistance to access this image, please contact help@nature.com or the author"/>
          <p:cNvPicPr/>
          <p:nvPr/>
        </p:nvPicPr>
        <p:blipFill>
          <a:blip r:embed="rId3">
            <a:extLst/>
          </a:blip>
          <a:stretch>
            <a:fillRect/>
          </a:stretch>
        </p:blipFill>
        <p:spPr>
          <a:xfrm>
            <a:off x="468312" y="1557337"/>
            <a:ext cx="3505202" cy="2582864"/>
          </a:xfrm>
          <a:prstGeom prst="rect">
            <a:avLst/>
          </a:prstGeom>
          <a:ln w="12700">
            <a:miter lim="400000"/>
          </a:ln>
        </p:spPr>
      </p:pic>
      <p:pic>
        <p:nvPicPr>
          <p:cNvPr id="303" name="image2.png" descr="astrocytes capillary 3b"/>
          <p:cNvPicPr/>
          <p:nvPr/>
        </p:nvPicPr>
        <p:blipFill>
          <a:blip r:embed="rId4">
            <a:extLst/>
          </a:blip>
          <a:stretch>
            <a:fillRect/>
          </a:stretch>
        </p:blipFill>
        <p:spPr>
          <a:xfrm>
            <a:off x="5003800" y="765175"/>
            <a:ext cx="3311525" cy="4681538"/>
          </a:xfrm>
          <a:prstGeom prst="rect">
            <a:avLst/>
          </a:prstGeom>
          <a:ln w="12700">
            <a:miter lim="400000"/>
          </a:ln>
        </p:spPr>
      </p:pic>
      <p:sp>
        <p:nvSpPr>
          <p:cNvPr id="304" name="Shape 304"/>
          <p:cNvSpPr/>
          <p:nvPr/>
        </p:nvSpPr>
        <p:spPr>
          <a:xfrm>
            <a:off x="179386" y="5184854"/>
            <a:ext cx="4824416" cy="6173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0"/>
            <a:r>
              <a:rPr>
                <a:latin typeface="Arial Bold"/>
                <a:ea typeface="Arial Bold"/>
                <a:cs typeface="Arial Bold"/>
                <a:sym typeface="Arial Bold"/>
              </a:rPr>
              <a:t>most abundant water channel in CNS</a:t>
            </a:r>
            <a:endParaRPr b="1">
              <a:latin typeface="Calibri"/>
              <a:ea typeface="Calibri"/>
              <a:cs typeface="Calibri"/>
              <a:sym typeface="Calibri"/>
            </a:endParaRPr>
          </a:p>
          <a:p>
            <a:pPr lvl="0"/>
            <a:r>
              <a:rPr>
                <a:latin typeface="Arial Bold"/>
                <a:ea typeface="Arial Bold"/>
                <a:cs typeface="Arial Bold"/>
                <a:sym typeface="Arial Bold"/>
              </a:rPr>
              <a:t>concentrated in astrocytic foot processes</a:t>
            </a:r>
          </a:p>
        </p:txBody>
      </p:sp>
      <p:sp>
        <p:nvSpPr>
          <p:cNvPr id="305" name="Shape 305"/>
          <p:cNvSpPr/>
          <p:nvPr/>
        </p:nvSpPr>
        <p:spPr>
          <a:xfrm>
            <a:off x="503238" y="0"/>
            <a:ext cx="8135936" cy="60402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0"/>
            <a:endParaRPr>
              <a:solidFill>
                <a:srgbClr val="333399"/>
              </a:solidFill>
              <a:latin typeface="Calibri"/>
              <a:ea typeface="Calibri"/>
              <a:cs typeface="Calibri"/>
              <a:sym typeface="Calibri"/>
            </a:endParaRPr>
          </a:p>
          <a:p>
            <a:pPr lvl="0"/>
            <a:endParaRPr b="1" sz="2400">
              <a:solidFill>
                <a:srgbClr val="333399"/>
              </a:solidFill>
              <a:latin typeface="Calibri"/>
              <a:ea typeface="Calibri"/>
              <a:cs typeface="Calibri"/>
              <a:sym typeface="Calibri"/>
            </a:endParaRPr>
          </a:p>
          <a:p>
            <a:pPr lvl="0"/>
            <a:endParaRPr>
              <a:solidFill>
                <a:srgbClr val="333399"/>
              </a:solidFill>
              <a:latin typeface="Calibri"/>
              <a:ea typeface="Calibri"/>
              <a:cs typeface="Calibri"/>
              <a:sym typeface="Calibri"/>
            </a:endParaRPr>
          </a:p>
          <a:p>
            <a:pPr lvl="0"/>
            <a:endParaRPr>
              <a:solidFill>
                <a:srgbClr val="333399"/>
              </a:solidFill>
              <a:latin typeface="Calibri"/>
              <a:ea typeface="Calibri"/>
              <a:cs typeface="Calibri"/>
              <a:sym typeface="Calibri"/>
            </a:endParaRPr>
          </a:p>
          <a:p>
            <a:pPr lvl="0"/>
            <a:endParaRPr>
              <a:solidFill>
                <a:srgbClr val="333399"/>
              </a:solidFill>
              <a:latin typeface="Calibri"/>
              <a:ea typeface="Calibri"/>
              <a:cs typeface="Calibri"/>
              <a:sym typeface="Calibri"/>
            </a:endParaRPr>
          </a:p>
          <a:p>
            <a:pPr lvl="0"/>
            <a:endParaRPr>
              <a:solidFill>
                <a:srgbClr val="333399"/>
              </a:solidFill>
              <a:latin typeface="Calibri"/>
              <a:ea typeface="Calibri"/>
              <a:cs typeface="Calibri"/>
              <a:sym typeface="Calibri"/>
            </a:endParaRPr>
          </a:p>
          <a:p>
            <a:pPr lvl="0"/>
            <a:endParaRPr>
              <a:solidFill>
                <a:srgbClr val="333399"/>
              </a:solidFill>
              <a:latin typeface="Calibri"/>
              <a:ea typeface="Calibri"/>
              <a:cs typeface="Calibri"/>
              <a:sym typeface="Calibri"/>
            </a:endParaRPr>
          </a:p>
          <a:p>
            <a:pPr lvl="0"/>
            <a:endParaRPr>
              <a:solidFill>
                <a:srgbClr val="333399"/>
              </a:solidFill>
              <a:latin typeface="Calibri"/>
              <a:ea typeface="Calibri"/>
              <a:cs typeface="Calibri"/>
              <a:sym typeface="Calibri"/>
            </a:endParaRPr>
          </a:p>
          <a:p>
            <a:pPr lvl="0"/>
            <a:endParaRPr>
              <a:solidFill>
                <a:srgbClr val="333399"/>
              </a:solidFill>
              <a:latin typeface="Calibri"/>
              <a:ea typeface="Calibri"/>
              <a:cs typeface="Calibri"/>
              <a:sym typeface="Calibri"/>
            </a:endParaRPr>
          </a:p>
          <a:p>
            <a:pPr lvl="0"/>
            <a:endParaRPr>
              <a:solidFill>
                <a:srgbClr val="333399"/>
              </a:solidFill>
              <a:latin typeface="Calibri"/>
              <a:ea typeface="Calibri"/>
              <a:cs typeface="Calibri"/>
              <a:sym typeface="Calibri"/>
            </a:endParaRPr>
          </a:p>
          <a:p>
            <a:pPr lvl="0"/>
            <a:endParaRPr>
              <a:solidFill>
                <a:srgbClr val="333399"/>
              </a:solidFill>
              <a:latin typeface="Calibri"/>
              <a:ea typeface="Calibri"/>
              <a:cs typeface="Calibri"/>
              <a:sym typeface="Calibri"/>
            </a:endParaRPr>
          </a:p>
          <a:p>
            <a:pPr lvl="0"/>
            <a:endParaRPr>
              <a:solidFill>
                <a:srgbClr val="333399"/>
              </a:solidFill>
              <a:latin typeface="Calibri"/>
              <a:ea typeface="Calibri"/>
              <a:cs typeface="Calibri"/>
              <a:sym typeface="Calibri"/>
            </a:endParaRPr>
          </a:p>
          <a:p>
            <a:pPr lvl="0"/>
            <a:endParaRPr>
              <a:solidFill>
                <a:srgbClr val="333399"/>
              </a:solidFill>
              <a:latin typeface="Calibri"/>
              <a:ea typeface="Calibri"/>
              <a:cs typeface="Calibri"/>
              <a:sym typeface="Calibri"/>
            </a:endParaRPr>
          </a:p>
          <a:p>
            <a:pPr lvl="0"/>
            <a:endParaRPr>
              <a:solidFill>
                <a:srgbClr val="333399"/>
              </a:solidFill>
              <a:latin typeface="Calibri"/>
              <a:ea typeface="Calibri"/>
              <a:cs typeface="Calibri"/>
              <a:sym typeface="Calibri"/>
            </a:endParaRPr>
          </a:p>
          <a:p>
            <a:pPr lvl="0"/>
            <a:endParaRPr>
              <a:solidFill>
                <a:srgbClr val="333399"/>
              </a:solidFill>
              <a:latin typeface="Calibri"/>
              <a:ea typeface="Calibri"/>
              <a:cs typeface="Calibri"/>
              <a:sym typeface="Calibri"/>
            </a:endParaRPr>
          </a:p>
          <a:p>
            <a:pPr lvl="0"/>
            <a:endParaRPr>
              <a:solidFill>
                <a:srgbClr val="333399"/>
              </a:solidFill>
              <a:latin typeface="Calibri"/>
              <a:ea typeface="Calibri"/>
              <a:cs typeface="Calibri"/>
              <a:sym typeface="Calibri"/>
            </a:endParaRPr>
          </a:p>
          <a:p>
            <a:pPr lvl="0"/>
            <a:endParaRPr>
              <a:solidFill>
                <a:srgbClr val="333399"/>
              </a:solidFill>
              <a:latin typeface="Calibri"/>
              <a:ea typeface="Calibri"/>
              <a:cs typeface="Calibri"/>
              <a:sym typeface="Calibri"/>
            </a:endParaRPr>
          </a:p>
          <a:p>
            <a:pPr lvl="0"/>
            <a:endParaRPr>
              <a:solidFill>
                <a:srgbClr val="333399"/>
              </a:solidFill>
              <a:latin typeface="Calibri"/>
              <a:ea typeface="Calibri"/>
              <a:cs typeface="Calibri"/>
              <a:sym typeface="Calibri"/>
            </a:endParaRPr>
          </a:p>
          <a:p>
            <a:pPr lvl="0"/>
            <a:endParaRPr>
              <a:solidFill>
                <a:srgbClr val="333399"/>
              </a:solidFill>
              <a:latin typeface="Calibri"/>
              <a:ea typeface="Calibri"/>
              <a:cs typeface="Calibri"/>
              <a:sym typeface="Calibri"/>
            </a:endParaRPr>
          </a:p>
          <a:p>
            <a:pPr lvl="0"/>
            <a:endParaRPr>
              <a:solidFill>
                <a:srgbClr val="333399"/>
              </a:solidFill>
              <a:latin typeface="Calibri"/>
              <a:ea typeface="Calibri"/>
              <a:cs typeface="Calibri"/>
              <a:sym typeface="Calibri"/>
            </a:endParaRPr>
          </a:p>
          <a:p>
            <a:pPr lvl="0"/>
            <a:endParaRPr>
              <a:solidFill>
                <a:srgbClr val="333399"/>
              </a:solidFill>
              <a:latin typeface="Calibri"/>
              <a:ea typeface="Calibri"/>
              <a:cs typeface="Calibri"/>
              <a:sym typeface="Calibri"/>
            </a:endParaRPr>
          </a:p>
          <a:p>
            <a:pPr lvl="0"/>
            <a:r>
              <a:rPr>
                <a:solidFill>
                  <a:srgbClr val="CC0000"/>
                </a:solidFill>
                <a:latin typeface="Arial"/>
                <a:ea typeface="Arial"/>
                <a:cs typeface="Arial"/>
                <a:sym typeface="Arial"/>
              </a:rPr>
              <a:t>			Lennon et al Lancet 2004; J Ex Med 2005</a:t>
            </a:r>
          </a:p>
        </p:txBody>
      </p:sp>
      <p:sp>
        <p:nvSpPr>
          <p:cNvPr id="306" name="Shape 306"/>
          <p:cNvSpPr/>
          <p:nvPr/>
        </p:nvSpPr>
        <p:spPr>
          <a:xfrm>
            <a:off x="1814402" y="136364"/>
            <a:ext cx="3280339" cy="382899"/>
          </a:xfrm>
          <a:prstGeom prst="rect">
            <a:avLst/>
          </a:prstGeom>
          <a:solidFill>
            <a:srgbClr val="B9CD53"/>
          </a:solidFill>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914246">
              <a:defRPr sz="2600">
                <a:solidFill>
                  <a:srgbClr val="333399"/>
                </a:solidFill>
                <a:latin typeface="Arial Bold"/>
                <a:ea typeface="Arial Bold"/>
                <a:cs typeface="Arial Bold"/>
                <a:sym typeface="Arial Bold"/>
              </a:defRPr>
            </a:lvl1pPr>
          </a:lstStyle>
          <a:p>
            <a:pPr lvl="0">
              <a:defRPr sz="1800">
                <a:solidFill>
                  <a:srgbClr val="000000"/>
                </a:solidFill>
              </a:defRPr>
            </a:pPr>
            <a:r>
              <a:rPr sz="2600">
                <a:solidFill>
                  <a:srgbClr val="333399"/>
                </a:solidFill>
              </a:rPr>
              <a:t>Aquaporin-4 </a:t>
            </a:r>
          </a:p>
        </p:txBody>
      </p:sp>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537" name="Shape 537"/>
          <p:cNvSpPr/>
          <p:nvPr>
            <p:ph type="title"/>
          </p:nvPr>
        </p:nvSpPr>
        <p:spPr>
          <a:xfrm>
            <a:off x="359228" y="64045"/>
            <a:ext cx="8229601" cy="634086"/>
          </a:xfrm>
          <a:prstGeom prst="rect">
            <a:avLst/>
          </a:prstGeom>
        </p:spPr>
        <p:txBody>
          <a:bodyPr lIns="0" tIns="0" rIns="0" bIns="0"/>
          <a:lstStyle>
            <a:lvl1pPr>
              <a:defRPr b="1" sz="2400">
                <a:solidFill>
                  <a:srgbClr val="FFC000"/>
                </a:solidFill>
              </a:defRPr>
            </a:lvl1pPr>
          </a:lstStyle>
          <a:p>
            <a:pPr lvl="0">
              <a:defRPr b="0" sz="1800">
                <a:solidFill>
                  <a:srgbClr val="000000"/>
                </a:solidFill>
              </a:defRPr>
            </a:pPr>
            <a:r>
              <a:rPr b="1" sz="2400">
                <a:solidFill>
                  <a:srgbClr val="FFC000"/>
                </a:solidFill>
              </a:rPr>
              <a:t>Brainstem lesions in MOG-IgG1+ve patients</a:t>
            </a:r>
          </a:p>
        </p:txBody>
      </p:sp>
      <p:grpSp>
        <p:nvGrpSpPr>
          <p:cNvPr id="540" name="Group 540"/>
          <p:cNvGrpSpPr/>
          <p:nvPr/>
        </p:nvGrpSpPr>
        <p:grpSpPr>
          <a:xfrm>
            <a:off x="420031" y="641885"/>
            <a:ext cx="3045299" cy="2160003"/>
            <a:chOff x="0" y="0"/>
            <a:chExt cx="3045298" cy="2160001"/>
          </a:xfrm>
        </p:grpSpPr>
        <p:pic>
          <p:nvPicPr>
            <p:cNvPr id="538" name="image8.jpeg"/>
            <p:cNvPicPr/>
            <p:nvPr/>
          </p:nvPicPr>
          <p:blipFill>
            <a:blip r:embed="rId2">
              <a:extLst/>
            </a:blip>
            <a:stretch>
              <a:fillRect/>
            </a:stretch>
          </p:blipFill>
          <p:spPr>
            <a:xfrm>
              <a:off x="885296" y="0"/>
              <a:ext cx="2160003" cy="2160002"/>
            </a:xfrm>
            <a:prstGeom prst="rect">
              <a:avLst/>
            </a:prstGeom>
            <a:ln w="12700" cap="flat">
              <a:noFill/>
              <a:miter lim="400000"/>
            </a:ln>
            <a:effectLst/>
          </p:spPr>
        </p:pic>
        <p:sp>
          <p:nvSpPr>
            <p:cNvPr id="539" name="Shape 539"/>
            <p:cNvSpPr/>
            <p:nvPr/>
          </p:nvSpPr>
          <p:spPr>
            <a:xfrm>
              <a:off x="0" y="579131"/>
              <a:ext cx="1302482"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algn="ctr"/>
              <a:endParaRPr>
                <a:solidFill>
                  <a:srgbClr val="FFC000"/>
                </a:solidFill>
                <a:latin typeface="Calibri"/>
                <a:ea typeface="Calibri"/>
                <a:cs typeface="Calibri"/>
                <a:sym typeface="Calibri"/>
              </a:endParaRPr>
            </a:p>
            <a:p>
              <a:pPr lvl="0" algn="ctr"/>
              <a:r>
                <a:rPr>
                  <a:solidFill>
                    <a:srgbClr val="FFC000"/>
                  </a:solidFill>
                  <a:latin typeface="Calibri"/>
                  <a:ea typeface="Calibri"/>
                  <a:cs typeface="Calibri"/>
                  <a:sym typeface="Calibri"/>
                </a:rPr>
                <a:t>2yr-old child</a:t>
              </a:r>
            </a:p>
          </p:txBody>
        </p:sp>
      </p:grpSp>
      <p:grpSp>
        <p:nvGrpSpPr>
          <p:cNvPr id="543" name="Group 543"/>
          <p:cNvGrpSpPr/>
          <p:nvPr/>
        </p:nvGrpSpPr>
        <p:grpSpPr>
          <a:xfrm>
            <a:off x="1451314" y="4709707"/>
            <a:ext cx="2382707" cy="2160002"/>
            <a:chOff x="0" y="0"/>
            <a:chExt cx="2382706" cy="2160001"/>
          </a:xfrm>
        </p:grpSpPr>
        <p:pic>
          <p:nvPicPr>
            <p:cNvPr id="541" name="image9.jpeg"/>
            <p:cNvPicPr/>
            <p:nvPr/>
          </p:nvPicPr>
          <p:blipFill>
            <a:blip r:embed="rId3">
              <a:extLst/>
            </a:blip>
            <a:stretch>
              <a:fillRect/>
            </a:stretch>
          </p:blipFill>
          <p:spPr>
            <a:xfrm>
              <a:off x="425204" y="0"/>
              <a:ext cx="1957503" cy="2160002"/>
            </a:xfrm>
            <a:prstGeom prst="rect">
              <a:avLst/>
            </a:prstGeom>
            <a:ln w="12700" cap="flat">
              <a:noFill/>
              <a:miter lim="400000"/>
            </a:ln>
            <a:effectLst/>
          </p:spPr>
        </p:pic>
        <p:sp>
          <p:nvSpPr>
            <p:cNvPr id="542" name="Shape 542"/>
            <p:cNvSpPr/>
            <p:nvPr/>
          </p:nvSpPr>
          <p:spPr>
            <a:xfrm>
              <a:off x="-1" y="638804"/>
              <a:ext cx="543125"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algn="ctr"/>
              <a:endParaRPr>
                <a:solidFill>
                  <a:srgbClr val="FFC000"/>
                </a:solidFill>
                <a:latin typeface="Calibri"/>
                <a:ea typeface="Calibri"/>
                <a:cs typeface="Calibri"/>
                <a:sym typeface="Calibri"/>
              </a:endParaRPr>
            </a:p>
            <a:p>
              <a:pPr lvl="0" algn="ctr"/>
              <a:r>
                <a:rPr>
                  <a:solidFill>
                    <a:srgbClr val="FFC000"/>
                  </a:solidFill>
                  <a:latin typeface="Calibri"/>
                  <a:ea typeface="Calibri"/>
                  <a:cs typeface="Calibri"/>
                  <a:sym typeface="Calibri"/>
                </a:rPr>
                <a:t>adult</a:t>
              </a:r>
            </a:p>
          </p:txBody>
        </p:sp>
      </p:grpSp>
      <p:grpSp>
        <p:nvGrpSpPr>
          <p:cNvPr id="547" name="Group 547"/>
          <p:cNvGrpSpPr/>
          <p:nvPr/>
        </p:nvGrpSpPr>
        <p:grpSpPr>
          <a:xfrm>
            <a:off x="4536852" y="4684452"/>
            <a:ext cx="4228678" cy="2185258"/>
            <a:chOff x="0" y="0"/>
            <a:chExt cx="4228676" cy="2185257"/>
          </a:xfrm>
        </p:grpSpPr>
        <p:pic>
          <p:nvPicPr>
            <p:cNvPr id="544" name="image10.jpeg"/>
            <p:cNvPicPr/>
            <p:nvPr/>
          </p:nvPicPr>
          <p:blipFill>
            <a:blip r:embed="rId4">
              <a:extLst/>
            </a:blip>
            <a:stretch>
              <a:fillRect/>
            </a:stretch>
          </p:blipFill>
          <p:spPr>
            <a:xfrm>
              <a:off x="271561" y="0"/>
              <a:ext cx="2160003" cy="2160003"/>
            </a:xfrm>
            <a:prstGeom prst="rect">
              <a:avLst/>
            </a:prstGeom>
            <a:ln w="12700" cap="flat">
              <a:noFill/>
              <a:miter lim="400000"/>
            </a:ln>
            <a:effectLst/>
          </p:spPr>
        </p:pic>
        <p:pic>
          <p:nvPicPr>
            <p:cNvPr id="545" name="image11.jpeg"/>
            <p:cNvPicPr/>
            <p:nvPr/>
          </p:nvPicPr>
          <p:blipFill>
            <a:blip r:embed="rId5">
              <a:extLst/>
            </a:blip>
            <a:stretch>
              <a:fillRect/>
            </a:stretch>
          </p:blipFill>
          <p:spPr>
            <a:xfrm>
              <a:off x="2068675" y="25255"/>
              <a:ext cx="2160002" cy="2160003"/>
            </a:xfrm>
            <a:prstGeom prst="rect">
              <a:avLst/>
            </a:prstGeom>
            <a:ln w="12700" cap="flat">
              <a:noFill/>
              <a:miter lim="400000"/>
            </a:ln>
            <a:effectLst/>
          </p:spPr>
        </p:pic>
        <p:sp>
          <p:nvSpPr>
            <p:cNvPr id="546" name="Shape 546"/>
            <p:cNvSpPr/>
            <p:nvPr/>
          </p:nvSpPr>
          <p:spPr>
            <a:xfrm>
              <a:off x="0" y="912949"/>
              <a:ext cx="543124"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algn="ctr"/>
              <a:endParaRPr>
                <a:solidFill>
                  <a:srgbClr val="FFC000"/>
                </a:solidFill>
                <a:latin typeface="Calibri"/>
                <a:ea typeface="Calibri"/>
                <a:cs typeface="Calibri"/>
                <a:sym typeface="Calibri"/>
              </a:endParaRPr>
            </a:p>
            <a:p>
              <a:pPr lvl="0" algn="ctr"/>
              <a:r>
                <a:rPr>
                  <a:solidFill>
                    <a:srgbClr val="FFC000"/>
                  </a:solidFill>
                  <a:latin typeface="Calibri"/>
                  <a:ea typeface="Calibri"/>
                  <a:cs typeface="Calibri"/>
                  <a:sym typeface="Calibri"/>
                </a:rPr>
                <a:t>adult</a:t>
              </a:r>
            </a:p>
          </p:txBody>
        </p:sp>
      </p:grpSp>
      <p:sp>
        <p:nvSpPr>
          <p:cNvPr id="548" name="Shape 548"/>
          <p:cNvSpPr/>
          <p:nvPr/>
        </p:nvSpPr>
        <p:spPr>
          <a:xfrm>
            <a:off x="2627783" y="2708918"/>
            <a:ext cx="6264698" cy="108002"/>
          </a:xfrm>
          <a:prstGeom prst="rect">
            <a:avLst/>
          </a:prstGeom>
          <a:solidFill/>
          <a:ln w="12700">
            <a:miter lim="400000"/>
          </a:ln>
        </p:spPr>
        <p:txBody>
          <a:bodyPr lIns="0" tIns="0" rIns="0" bIns="0" anchor="ctr"/>
          <a:lstStyle/>
          <a:p>
            <a:pPr lvl="0" algn="ctr">
              <a:defRPr>
                <a:solidFill>
                  <a:srgbClr val="FFFFFF"/>
                </a:solidFill>
                <a:latin typeface="Calibri"/>
                <a:ea typeface="Calibri"/>
                <a:cs typeface="Calibri"/>
                <a:sym typeface="Calibri"/>
              </a:defRPr>
            </a:pPr>
          </a:p>
        </p:txBody>
      </p:sp>
      <p:sp>
        <p:nvSpPr>
          <p:cNvPr id="549" name="Shape 549"/>
          <p:cNvSpPr/>
          <p:nvPr/>
        </p:nvSpPr>
        <p:spPr>
          <a:xfrm>
            <a:off x="2627783" y="4679998"/>
            <a:ext cx="6480722" cy="144003"/>
          </a:xfrm>
          <a:prstGeom prst="rect">
            <a:avLst/>
          </a:prstGeom>
          <a:solidFill/>
          <a:ln w="12700">
            <a:miter lim="400000"/>
          </a:ln>
        </p:spPr>
        <p:txBody>
          <a:bodyPr lIns="0" tIns="0" rIns="0" bIns="0" anchor="ctr"/>
          <a:lstStyle/>
          <a:p>
            <a:pPr lvl="0" algn="ctr">
              <a:defRPr>
                <a:solidFill>
                  <a:srgbClr val="FFFFFF"/>
                </a:solidFill>
                <a:latin typeface="Calibri"/>
                <a:ea typeface="Calibri"/>
                <a:cs typeface="Calibri"/>
                <a:sym typeface="Calibri"/>
              </a:defRPr>
            </a:pPr>
          </a:p>
        </p:txBody>
      </p:sp>
      <p:grpSp>
        <p:nvGrpSpPr>
          <p:cNvPr id="552" name="Group 552"/>
          <p:cNvGrpSpPr/>
          <p:nvPr/>
        </p:nvGrpSpPr>
        <p:grpSpPr>
          <a:xfrm>
            <a:off x="3074127" y="2435443"/>
            <a:ext cx="2692169" cy="2388559"/>
            <a:chOff x="0" y="0"/>
            <a:chExt cx="2692168" cy="2388558"/>
          </a:xfrm>
        </p:grpSpPr>
        <p:pic>
          <p:nvPicPr>
            <p:cNvPr id="550" name="image12.jpeg"/>
            <p:cNvPicPr/>
            <p:nvPr/>
          </p:nvPicPr>
          <p:blipFill>
            <a:blip r:embed="rId6">
              <a:extLst/>
            </a:blip>
            <a:stretch>
              <a:fillRect/>
            </a:stretch>
          </p:blipFill>
          <p:spPr>
            <a:xfrm>
              <a:off x="303610" y="0"/>
              <a:ext cx="2388559" cy="2388559"/>
            </a:xfrm>
            <a:prstGeom prst="rect">
              <a:avLst/>
            </a:prstGeom>
            <a:ln w="12700" cap="flat">
              <a:noFill/>
              <a:miter lim="400000"/>
            </a:ln>
            <a:effectLst/>
          </p:spPr>
        </p:pic>
        <p:sp>
          <p:nvSpPr>
            <p:cNvPr id="551" name="Shape 551"/>
            <p:cNvSpPr/>
            <p:nvPr/>
          </p:nvSpPr>
          <p:spPr>
            <a:xfrm>
              <a:off x="0" y="1308556"/>
              <a:ext cx="543124" cy="266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a:defRPr>
                  <a:solidFill>
                    <a:srgbClr val="FFC000"/>
                  </a:solidFill>
                  <a:latin typeface="Calibri"/>
                  <a:ea typeface="Calibri"/>
                  <a:cs typeface="Calibri"/>
                  <a:sym typeface="Calibri"/>
                </a:defRPr>
              </a:lvl1pPr>
            </a:lstStyle>
            <a:p>
              <a:pPr lvl="0">
                <a:defRPr>
                  <a:solidFill>
                    <a:srgbClr val="000000"/>
                  </a:solidFill>
                </a:defRPr>
              </a:pPr>
              <a:r>
                <a:rPr>
                  <a:solidFill>
                    <a:srgbClr val="FFC000"/>
                  </a:solidFill>
                </a:rPr>
                <a:t>adult</a:t>
              </a:r>
            </a:p>
          </p:txBody>
        </p:sp>
      </p:grpSp>
      <p:grpSp>
        <p:nvGrpSpPr>
          <p:cNvPr id="556" name="Group 556"/>
          <p:cNvGrpSpPr/>
          <p:nvPr/>
        </p:nvGrpSpPr>
        <p:grpSpPr>
          <a:xfrm>
            <a:off x="3824772" y="608306"/>
            <a:ext cx="4604553" cy="2173338"/>
            <a:chOff x="0" y="0"/>
            <a:chExt cx="4604552" cy="2173336"/>
          </a:xfrm>
        </p:grpSpPr>
        <p:pic>
          <p:nvPicPr>
            <p:cNvPr id="553" name="image33.png"/>
            <p:cNvPicPr/>
            <p:nvPr/>
          </p:nvPicPr>
          <p:blipFill>
            <a:blip r:embed="rId7">
              <a:extLst/>
            </a:blip>
            <a:stretch>
              <a:fillRect/>
            </a:stretch>
          </p:blipFill>
          <p:spPr>
            <a:xfrm>
              <a:off x="0" y="13334"/>
              <a:ext cx="3477875" cy="2160003"/>
            </a:xfrm>
            <a:prstGeom prst="rect">
              <a:avLst/>
            </a:prstGeom>
            <a:ln w="12700" cap="flat">
              <a:noFill/>
              <a:miter lim="400000"/>
            </a:ln>
            <a:effectLst/>
          </p:spPr>
        </p:pic>
        <p:sp>
          <p:nvSpPr>
            <p:cNvPr id="554" name="Shape 554"/>
            <p:cNvSpPr/>
            <p:nvPr/>
          </p:nvSpPr>
          <p:spPr>
            <a:xfrm>
              <a:off x="282880" y="828722"/>
              <a:ext cx="543125"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algn="ctr"/>
              <a:endParaRPr>
                <a:solidFill>
                  <a:srgbClr val="FFC000"/>
                </a:solidFill>
                <a:latin typeface="Calibri"/>
                <a:ea typeface="Calibri"/>
                <a:cs typeface="Calibri"/>
                <a:sym typeface="Calibri"/>
              </a:endParaRPr>
            </a:p>
            <a:p>
              <a:pPr lvl="0" algn="ctr"/>
              <a:r>
                <a:rPr>
                  <a:solidFill>
                    <a:srgbClr val="FFC000"/>
                  </a:solidFill>
                  <a:latin typeface="Calibri"/>
                  <a:ea typeface="Calibri"/>
                  <a:cs typeface="Calibri"/>
                  <a:sym typeface="Calibri"/>
                </a:rPr>
                <a:t>adult</a:t>
              </a:r>
            </a:p>
          </p:txBody>
        </p:sp>
        <p:pic>
          <p:nvPicPr>
            <p:cNvPr id="555" name="image34.png"/>
            <p:cNvPicPr/>
            <p:nvPr/>
          </p:nvPicPr>
          <p:blipFill>
            <a:blip r:embed="rId8">
              <a:extLst/>
            </a:blip>
            <a:stretch>
              <a:fillRect/>
            </a:stretch>
          </p:blipFill>
          <p:spPr>
            <a:xfrm>
              <a:off x="2614070" y="-1"/>
              <a:ext cx="1990483" cy="2160003"/>
            </a:xfrm>
            <a:prstGeom prst="rect">
              <a:avLst/>
            </a:prstGeom>
            <a:ln w="12700" cap="flat">
              <a:noFill/>
              <a:miter lim="400000"/>
            </a:ln>
            <a:effectLst/>
          </p:spPr>
        </p:pic>
      </p:grpSp>
      <p:sp>
        <p:nvSpPr>
          <p:cNvPr id="557" name="Shape 557"/>
          <p:cNvSpPr/>
          <p:nvPr/>
        </p:nvSpPr>
        <p:spPr>
          <a:xfrm>
            <a:off x="7559681" y="101490"/>
            <a:ext cx="1366255" cy="215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r>
              <a:rPr sz="1400">
                <a:solidFill>
                  <a:srgbClr val="FFFFFF"/>
                </a:solidFill>
                <a:latin typeface="AdvOT0231c847"/>
                <a:ea typeface="AdvOT0231c847"/>
                <a:cs typeface="AdvOT0231c847"/>
                <a:sym typeface="AdvOT0231c847"/>
              </a:rPr>
              <a:t>Maciej Jury</a:t>
            </a:r>
            <a:r>
              <a:rPr sz="1400">
                <a:solidFill>
                  <a:srgbClr val="FFFFFF"/>
                </a:solidFill>
                <a:latin typeface="AdvOT0231c847+01"/>
                <a:ea typeface="AdvOT0231c847+01"/>
                <a:cs typeface="AdvOT0231c847+01"/>
                <a:sym typeface="AdvOT0231c847+01"/>
              </a:rPr>
              <a:t>ń</a:t>
            </a:r>
            <a:r>
              <a:rPr sz="1400">
                <a:solidFill>
                  <a:srgbClr val="FFFFFF"/>
                </a:solidFill>
                <a:latin typeface="AdvOT0231c847"/>
                <a:ea typeface="AdvOT0231c847"/>
                <a:cs typeface="AdvOT0231c847"/>
                <a:sym typeface="AdvOT0231c847"/>
              </a:rPr>
              <a:t>czyk</a:t>
            </a:r>
          </a:p>
        </p:txBody>
      </p:sp>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559" name="Shape 559"/>
          <p:cNvSpPr/>
          <p:nvPr/>
        </p:nvSpPr>
        <p:spPr>
          <a:xfrm>
            <a:off x="539552" y="2564902"/>
            <a:ext cx="6408712" cy="252982"/>
          </a:xfrm>
          <a:prstGeom prst="rect">
            <a:avLst/>
          </a:prstGeom>
          <a:solidFill/>
          <a:ln w="12700">
            <a:miter lim="400000"/>
          </a:ln>
        </p:spPr>
        <p:txBody>
          <a:bodyPr lIns="0" tIns="0" rIns="0" bIns="0" anchor="ctr"/>
          <a:lstStyle/>
          <a:p>
            <a:pPr lvl="0" algn="ctr">
              <a:defRPr>
                <a:solidFill>
                  <a:srgbClr val="FFFFFF"/>
                </a:solidFill>
                <a:latin typeface="Calibri"/>
                <a:ea typeface="Calibri"/>
                <a:cs typeface="Calibri"/>
                <a:sym typeface="Calibri"/>
              </a:defRPr>
            </a:pPr>
          </a:p>
        </p:txBody>
      </p:sp>
      <p:sp>
        <p:nvSpPr>
          <p:cNvPr id="560" name="Shape 560"/>
          <p:cNvSpPr/>
          <p:nvPr/>
        </p:nvSpPr>
        <p:spPr>
          <a:xfrm>
            <a:off x="1551096" y="4679998"/>
            <a:ext cx="6873342" cy="180002"/>
          </a:xfrm>
          <a:prstGeom prst="rect">
            <a:avLst/>
          </a:prstGeom>
          <a:solidFill/>
          <a:ln w="12700">
            <a:miter lim="400000"/>
          </a:ln>
        </p:spPr>
        <p:txBody>
          <a:bodyPr lIns="0" tIns="0" rIns="0" bIns="0" anchor="ctr"/>
          <a:lstStyle/>
          <a:p>
            <a:pPr lvl="0" algn="ctr">
              <a:defRPr>
                <a:solidFill>
                  <a:srgbClr val="FFFFFF"/>
                </a:solidFill>
                <a:latin typeface="Calibri"/>
                <a:ea typeface="Calibri"/>
                <a:cs typeface="Calibri"/>
                <a:sym typeface="Calibri"/>
              </a:defRPr>
            </a:pPr>
          </a:p>
        </p:txBody>
      </p:sp>
      <p:sp>
        <p:nvSpPr>
          <p:cNvPr id="561" name="Shape 561"/>
          <p:cNvSpPr/>
          <p:nvPr/>
        </p:nvSpPr>
        <p:spPr>
          <a:xfrm rot="2400000">
            <a:off x="2267998" y="1666657"/>
            <a:ext cx="144002" cy="72002"/>
          </a:xfrm>
          <a:prstGeom prst="rightArrow">
            <a:avLst>
              <a:gd name="adj1" fmla="val 50000"/>
              <a:gd name="adj2" fmla="val 50000"/>
            </a:avLst>
          </a:prstGeom>
          <a:solidFill>
            <a:srgbClr val="FFFFFF"/>
          </a:solidFill>
          <a:ln w="12700">
            <a:solidFill>
              <a:srgbClr val="FFFFFF"/>
            </a:solidFill>
            <a:miter/>
          </a:ln>
        </p:spPr>
        <p:txBody>
          <a:bodyPr lIns="0" tIns="0" rIns="0" bIns="0" anchor="ctr"/>
          <a:lstStyle/>
          <a:p>
            <a:pPr lvl="0" algn="ctr">
              <a:defRPr>
                <a:solidFill>
                  <a:srgbClr val="FFFFFF"/>
                </a:solidFill>
                <a:latin typeface="Calibri"/>
                <a:ea typeface="Calibri"/>
                <a:cs typeface="Calibri"/>
                <a:sym typeface="Calibri"/>
              </a:defRPr>
            </a:pPr>
          </a:p>
        </p:txBody>
      </p:sp>
      <p:sp>
        <p:nvSpPr>
          <p:cNvPr id="562" name="Shape 562"/>
          <p:cNvSpPr/>
          <p:nvPr/>
        </p:nvSpPr>
        <p:spPr>
          <a:xfrm>
            <a:off x="691952" y="2708918"/>
            <a:ext cx="6408712" cy="216025"/>
          </a:xfrm>
          <a:prstGeom prst="rect">
            <a:avLst/>
          </a:prstGeom>
          <a:solidFill/>
          <a:ln w="12700">
            <a:miter lim="400000"/>
          </a:ln>
        </p:spPr>
        <p:txBody>
          <a:bodyPr lIns="0" tIns="0" rIns="0" bIns="0" anchor="ctr"/>
          <a:lstStyle/>
          <a:p>
            <a:pPr lvl="0" algn="ctr">
              <a:defRPr>
                <a:solidFill>
                  <a:srgbClr val="FFFFFF"/>
                </a:solidFill>
                <a:latin typeface="Calibri"/>
                <a:ea typeface="Calibri"/>
                <a:cs typeface="Calibri"/>
                <a:sym typeface="Calibri"/>
              </a:defRPr>
            </a:pPr>
          </a:p>
        </p:txBody>
      </p:sp>
      <p:sp>
        <p:nvSpPr>
          <p:cNvPr id="563" name="Shape 563"/>
          <p:cNvSpPr/>
          <p:nvPr/>
        </p:nvSpPr>
        <p:spPr>
          <a:xfrm>
            <a:off x="1202030" y="620687"/>
            <a:ext cx="6754346" cy="216025"/>
          </a:xfrm>
          <a:prstGeom prst="rect">
            <a:avLst/>
          </a:prstGeom>
          <a:solidFill/>
          <a:ln w="12700">
            <a:miter lim="400000"/>
          </a:ln>
        </p:spPr>
        <p:txBody>
          <a:bodyPr lIns="0" tIns="0" rIns="0" bIns="0" anchor="ctr"/>
          <a:lstStyle/>
          <a:p>
            <a:pPr lvl="0" algn="ctr">
              <a:defRPr>
                <a:solidFill>
                  <a:srgbClr val="FFFFFF"/>
                </a:solidFill>
                <a:latin typeface="Calibri"/>
                <a:ea typeface="Calibri"/>
                <a:cs typeface="Calibri"/>
                <a:sym typeface="Calibri"/>
              </a:defRPr>
            </a:pPr>
          </a:p>
        </p:txBody>
      </p:sp>
      <p:sp>
        <p:nvSpPr>
          <p:cNvPr id="564" name="Shape 564"/>
          <p:cNvSpPr/>
          <p:nvPr/>
        </p:nvSpPr>
        <p:spPr>
          <a:xfrm rot="7800000">
            <a:off x="2845667" y="1730528"/>
            <a:ext cx="144001" cy="72002"/>
          </a:xfrm>
          <a:prstGeom prst="rightArrow">
            <a:avLst>
              <a:gd name="adj1" fmla="val 50000"/>
              <a:gd name="adj2" fmla="val 50000"/>
            </a:avLst>
          </a:prstGeom>
          <a:solidFill>
            <a:srgbClr val="FFFFFF"/>
          </a:solidFill>
          <a:ln w="12700">
            <a:solidFill>
              <a:srgbClr val="FFFFFF"/>
            </a:solidFill>
            <a:miter/>
          </a:ln>
        </p:spPr>
        <p:txBody>
          <a:bodyPr lIns="0" tIns="0" rIns="0" bIns="0" anchor="ctr"/>
          <a:lstStyle/>
          <a:p>
            <a:pPr lvl="0" algn="ctr">
              <a:defRPr>
                <a:solidFill>
                  <a:srgbClr val="FFFFFF"/>
                </a:solidFill>
                <a:latin typeface="Calibri"/>
                <a:ea typeface="Calibri"/>
                <a:cs typeface="Calibri"/>
                <a:sym typeface="Calibri"/>
              </a:defRPr>
            </a:pPr>
          </a:p>
        </p:txBody>
      </p:sp>
      <p:grpSp>
        <p:nvGrpSpPr>
          <p:cNvPr id="567" name="Group 567"/>
          <p:cNvGrpSpPr/>
          <p:nvPr/>
        </p:nvGrpSpPr>
        <p:grpSpPr>
          <a:xfrm>
            <a:off x="5258741" y="1318070"/>
            <a:ext cx="2784699" cy="2160003"/>
            <a:chOff x="0" y="0"/>
            <a:chExt cx="2784698" cy="2160001"/>
          </a:xfrm>
        </p:grpSpPr>
        <p:pic>
          <p:nvPicPr>
            <p:cNvPr id="565" name="image35.png"/>
            <p:cNvPicPr/>
            <p:nvPr/>
          </p:nvPicPr>
          <p:blipFill>
            <a:blip r:embed="rId2">
              <a:extLst/>
            </a:blip>
            <a:stretch>
              <a:fillRect/>
            </a:stretch>
          </p:blipFill>
          <p:spPr>
            <a:xfrm>
              <a:off x="655935" y="0"/>
              <a:ext cx="2128764" cy="2160002"/>
            </a:xfrm>
            <a:prstGeom prst="rect">
              <a:avLst/>
            </a:prstGeom>
            <a:ln w="12700" cap="flat">
              <a:noFill/>
              <a:miter lim="400000"/>
            </a:ln>
            <a:effectLst/>
          </p:spPr>
        </p:pic>
        <p:sp>
          <p:nvSpPr>
            <p:cNvPr id="566" name="Shape 566"/>
            <p:cNvSpPr/>
            <p:nvPr/>
          </p:nvSpPr>
          <p:spPr>
            <a:xfrm>
              <a:off x="-1" y="915249"/>
              <a:ext cx="1020975" cy="266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a:defRPr>
                  <a:solidFill>
                    <a:srgbClr val="FFC000"/>
                  </a:solidFill>
                  <a:latin typeface="Calibri"/>
                  <a:ea typeface="Calibri"/>
                  <a:cs typeface="Calibri"/>
                  <a:sym typeface="Calibri"/>
                </a:defRPr>
              </a:lvl1pPr>
            </a:lstStyle>
            <a:p>
              <a:pPr lvl="0">
                <a:defRPr>
                  <a:solidFill>
                    <a:srgbClr val="000000"/>
                  </a:solidFill>
                </a:defRPr>
              </a:pPr>
              <a:r>
                <a:rPr>
                  <a:solidFill>
                    <a:srgbClr val="FFC000"/>
                  </a:solidFill>
                </a:rPr>
                <a:t>11yr child</a:t>
              </a:r>
            </a:p>
          </p:txBody>
        </p:sp>
      </p:grpSp>
      <p:sp>
        <p:nvSpPr>
          <p:cNvPr id="568" name="Shape 568"/>
          <p:cNvSpPr/>
          <p:nvPr>
            <p:ph type="title"/>
          </p:nvPr>
        </p:nvSpPr>
        <p:spPr>
          <a:xfrm>
            <a:off x="338302" y="226363"/>
            <a:ext cx="8229601" cy="634086"/>
          </a:xfrm>
          <a:prstGeom prst="rect">
            <a:avLst/>
          </a:prstGeom>
        </p:spPr>
        <p:txBody>
          <a:bodyPr lIns="0" tIns="0" rIns="0" bIns="0"/>
          <a:lstStyle>
            <a:lvl1pPr>
              <a:defRPr b="1" sz="2400">
                <a:solidFill>
                  <a:srgbClr val="FFC000"/>
                </a:solidFill>
              </a:defRPr>
            </a:lvl1pPr>
          </a:lstStyle>
          <a:p>
            <a:pPr lvl="0">
              <a:defRPr b="0" sz="1800">
                <a:solidFill>
                  <a:srgbClr val="000000"/>
                </a:solidFill>
              </a:defRPr>
            </a:pPr>
            <a:r>
              <a:rPr b="1" sz="2400">
                <a:solidFill>
                  <a:srgbClr val="FFC000"/>
                </a:solidFill>
              </a:rPr>
              <a:t>Basal ganglia/thalamic lesions in MOG-IgG1+ve patients</a:t>
            </a:r>
          </a:p>
        </p:txBody>
      </p:sp>
      <p:sp>
        <p:nvSpPr>
          <p:cNvPr id="569" name="Shape 569"/>
          <p:cNvSpPr/>
          <p:nvPr/>
        </p:nvSpPr>
        <p:spPr>
          <a:xfrm>
            <a:off x="7559681" y="101490"/>
            <a:ext cx="1366255" cy="215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r>
              <a:rPr sz="1400">
                <a:solidFill>
                  <a:srgbClr val="FFFFFF"/>
                </a:solidFill>
                <a:latin typeface="AdvOT0231c847"/>
                <a:ea typeface="AdvOT0231c847"/>
                <a:cs typeface="AdvOT0231c847"/>
                <a:sym typeface="AdvOT0231c847"/>
              </a:rPr>
              <a:t>Maciej Jury</a:t>
            </a:r>
            <a:r>
              <a:rPr sz="1400">
                <a:solidFill>
                  <a:srgbClr val="FFFFFF"/>
                </a:solidFill>
                <a:latin typeface="AdvOT0231c847+01"/>
                <a:ea typeface="AdvOT0231c847+01"/>
                <a:cs typeface="AdvOT0231c847+01"/>
                <a:sym typeface="AdvOT0231c847+01"/>
              </a:rPr>
              <a:t>ń</a:t>
            </a:r>
            <a:r>
              <a:rPr sz="1400">
                <a:solidFill>
                  <a:srgbClr val="FFFFFF"/>
                </a:solidFill>
                <a:latin typeface="AdvOT0231c847"/>
                <a:ea typeface="AdvOT0231c847"/>
                <a:cs typeface="AdvOT0231c847"/>
                <a:sym typeface="AdvOT0231c847"/>
              </a:rPr>
              <a:t>czyk</a:t>
            </a:r>
          </a:p>
        </p:txBody>
      </p:sp>
      <p:grpSp>
        <p:nvGrpSpPr>
          <p:cNvPr id="580" name="Group 580"/>
          <p:cNvGrpSpPr/>
          <p:nvPr/>
        </p:nvGrpSpPr>
        <p:grpSpPr>
          <a:xfrm>
            <a:off x="280532" y="4068841"/>
            <a:ext cx="8961685" cy="2476068"/>
            <a:chOff x="0" y="0"/>
            <a:chExt cx="8961684" cy="2476067"/>
          </a:xfrm>
        </p:grpSpPr>
        <p:grpSp>
          <p:nvGrpSpPr>
            <p:cNvPr id="572" name="Group 572"/>
            <p:cNvGrpSpPr/>
            <p:nvPr/>
          </p:nvGrpSpPr>
          <p:grpSpPr>
            <a:xfrm>
              <a:off x="0" y="92158"/>
              <a:ext cx="2455352" cy="2160003"/>
              <a:chOff x="0" y="0"/>
              <a:chExt cx="2455351" cy="2160002"/>
            </a:xfrm>
          </p:grpSpPr>
          <p:pic>
            <p:nvPicPr>
              <p:cNvPr id="570" name="image13.jpeg"/>
              <p:cNvPicPr/>
              <p:nvPr/>
            </p:nvPicPr>
            <p:blipFill>
              <a:blip r:embed="rId3">
                <a:extLst/>
              </a:blip>
              <a:stretch>
                <a:fillRect/>
              </a:stretch>
            </p:blipFill>
            <p:spPr>
              <a:xfrm>
                <a:off x="295348" y="0"/>
                <a:ext cx="2160004" cy="2160003"/>
              </a:xfrm>
              <a:prstGeom prst="rect">
                <a:avLst/>
              </a:prstGeom>
              <a:ln w="12700" cap="flat">
                <a:noFill/>
                <a:miter lim="400000"/>
              </a:ln>
              <a:effectLst/>
            </p:spPr>
          </p:pic>
          <p:sp>
            <p:nvSpPr>
              <p:cNvPr id="571" name="Shape 571"/>
              <p:cNvSpPr/>
              <p:nvPr/>
            </p:nvSpPr>
            <p:spPr>
              <a:xfrm>
                <a:off x="0" y="499542"/>
                <a:ext cx="543124"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algn="ctr"/>
                <a:endParaRPr>
                  <a:solidFill>
                    <a:srgbClr val="FFC000"/>
                  </a:solidFill>
                  <a:latin typeface="Calibri"/>
                  <a:ea typeface="Calibri"/>
                  <a:cs typeface="Calibri"/>
                  <a:sym typeface="Calibri"/>
                </a:endParaRPr>
              </a:p>
              <a:p>
                <a:pPr lvl="0" algn="ctr"/>
                <a:r>
                  <a:rPr>
                    <a:solidFill>
                      <a:srgbClr val="FFC000"/>
                    </a:solidFill>
                    <a:latin typeface="Calibri"/>
                    <a:ea typeface="Calibri"/>
                    <a:cs typeface="Calibri"/>
                    <a:sym typeface="Calibri"/>
                  </a:rPr>
                  <a:t>adult</a:t>
                </a:r>
              </a:p>
            </p:txBody>
          </p:sp>
        </p:grpSp>
        <p:grpSp>
          <p:nvGrpSpPr>
            <p:cNvPr id="575" name="Group 575"/>
            <p:cNvGrpSpPr/>
            <p:nvPr/>
          </p:nvGrpSpPr>
          <p:grpSpPr>
            <a:xfrm>
              <a:off x="2988718" y="158032"/>
              <a:ext cx="2697631" cy="2160003"/>
              <a:chOff x="0" y="0"/>
              <a:chExt cx="2697629" cy="2160002"/>
            </a:xfrm>
          </p:grpSpPr>
          <p:pic>
            <p:nvPicPr>
              <p:cNvPr id="573" name="image14.jpeg"/>
              <p:cNvPicPr/>
              <p:nvPr/>
            </p:nvPicPr>
            <p:blipFill>
              <a:blip r:embed="rId4">
                <a:extLst/>
              </a:blip>
              <a:stretch>
                <a:fillRect/>
              </a:stretch>
            </p:blipFill>
            <p:spPr>
              <a:xfrm>
                <a:off x="753627" y="0"/>
                <a:ext cx="1944003" cy="2160003"/>
              </a:xfrm>
              <a:prstGeom prst="rect">
                <a:avLst/>
              </a:prstGeom>
              <a:ln w="12700" cap="flat">
                <a:noFill/>
                <a:miter lim="400000"/>
              </a:ln>
              <a:effectLst/>
            </p:spPr>
          </p:pic>
          <p:sp>
            <p:nvSpPr>
              <p:cNvPr id="574" name="Shape 574"/>
              <p:cNvSpPr/>
              <p:nvPr/>
            </p:nvSpPr>
            <p:spPr>
              <a:xfrm>
                <a:off x="-1" y="577564"/>
                <a:ext cx="1020975"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algn="ctr"/>
                <a:endParaRPr>
                  <a:solidFill>
                    <a:srgbClr val="FFC000"/>
                  </a:solidFill>
                  <a:latin typeface="Calibri"/>
                  <a:ea typeface="Calibri"/>
                  <a:cs typeface="Calibri"/>
                  <a:sym typeface="Calibri"/>
                </a:endParaRPr>
              </a:p>
              <a:p>
                <a:pPr lvl="0" algn="ctr"/>
                <a:r>
                  <a:rPr>
                    <a:solidFill>
                      <a:srgbClr val="FFC000"/>
                    </a:solidFill>
                    <a:latin typeface="Calibri"/>
                    <a:ea typeface="Calibri"/>
                    <a:cs typeface="Calibri"/>
                    <a:sym typeface="Calibri"/>
                  </a:rPr>
                  <a:t>14yr child</a:t>
                </a:r>
              </a:p>
            </p:txBody>
          </p:sp>
        </p:grpSp>
        <p:grpSp>
          <p:nvGrpSpPr>
            <p:cNvPr id="578" name="Group 578"/>
            <p:cNvGrpSpPr/>
            <p:nvPr/>
          </p:nvGrpSpPr>
          <p:grpSpPr>
            <a:xfrm>
              <a:off x="6055447" y="0"/>
              <a:ext cx="2906238" cy="2476068"/>
              <a:chOff x="0" y="0"/>
              <a:chExt cx="2906236" cy="2476067"/>
            </a:xfrm>
          </p:grpSpPr>
          <p:pic>
            <p:nvPicPr>
              <p:cNvPr id="576" name="image15.jpeg"/>
              <p:cNvPicPr/>
              <p:nvPr/>
            </p:nvPicPr>
            <p:blipFill>
              <a:blip r:embed="rId5">
                <a:extLst/>
              </a:blip>
              <a:stretch>
                <a:fillRect/>
              </a:stretch>
            </p:blipFill>
            <p:spPr>
              <a:xfrm>
                <a:off x="430169" y="0"/>
                <a:ext cx="2476068" cy="2476068"/>
              </a:xfrm>
              <a:prstGeom prst="rect">
                <a:avLst/>
              </a:prstGeom>
              <a:ln w="12700" cap="flat">
                <a:noFill/>
                <a:miter lim="400000"/>
              </a:ln>
              <a:effectLst/>
            </p:spPr>
          </p:pic>
          <p:sp>
            <p:nvSpPr>
              <p:cNvPr id="577" name="Shape 577"/>
              <p:cNvSpPr/>
              <p:nvPr/>
            </p:nvSpPr>
            <p:spPr>
              <a:xfrm>
                <a:off x="-1" y="838185"/>
                <a:ext cx="901094" cy="2667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lgn="ctr">
                  <a:defRPr>
                    <a:solidFill>
                      <a:srgbClr val="FFC000"/>
                    </a:solidFill>
                    <a:latin typeface="Calibri"/>
                    <a:ea typeface="Calibri"/>
                    <a:cs typeface="Calibri"/>
                    <a:sym typeface="Calibri"/>
                  </a:defRPr>
                </a:lvl1pPr>
              </a:lstStyle>
              <a:p>
                <a:pPr lvl="0">
                  <a:defRPr>
                    <a:solidFill>
                      <a:srgbClr val="000000"/>
                    </a:solidFill>
                  </a:defRPr>
                </a:pPr>
                <a:r>
                  <a:rPr>
                    <a:solidFill>
                      <a:srgbClr val="FFC000"/>
                    </a:solidFill>
                  </a:rPr>
                  <a:t>3yr child</a:t>
                </a:r>
              </a:p>
            </p:txBody>
          </p:sp>
        </p:grpSp>
        <p:sp>
          <p:nvSpPr>
            <p:cNvPr id="579" name="Shape 579"/>
            <p:cNvSpPr/>
            <p:nvPr/>
          </p:nvSpPr>
          <p:spPr>
            <a:xfrm>
              <a:off x="57768" y="0"/>
              <a:ext cx="8770207" cy="295454"/>
            </a:xfrm>
            <a:prstGeom prst="rect">
              <a:avLst/>
            </a:prstGeom>
            <a:solidFill>
              <a:srgbClr val="000000"/>
            </a:solidFill>
            <a:ln w="12700" cap="flat">
              <a:solidFill>
                <a:srgbClr val="000000"/>
              </a:solidFill>
              <a:prstDash val="solid"/>
              <a:miter lim="800000"/>
            </a:ln>
            <a:effectLst/>
          </p:spPr>
          <p:txBody>
            <a:bodyPr wrap="square" lIns="0" tIns="0" rIns="0" bIns="0" numCol="1" anchor="ctr">
              <a:noAutofit/>
            </a:bodyPr>
            <a:lstStyle/>
            <a:p>
              <a:pPr lvl="0" algn="ctr">
                <a:defRPr>
                  <a:solidFill>
                    <a:srgbClr val="FFFFFF"/>
                  </a:solidFill>
                  <a:latin typeface="Calibri"/>
                  <a:ea typeface="Calibri"/>
                  <a:cs typeface="Calibri"/>
                  <a:sym typeface="Calibri"/>
                </a:defRPr>
              </a:pPr>
            </a:p>
          </p:txBody>
        </p:sp>
      </p:grpSp>
      <p:grpSp>
        <p:nvGrpSpPr>
          <p:cNvPr id="586" name="Group 586"/>
          <p:cNvGrpSpPr/>
          <p:nvPr/>
        </p:nvGrpSpPr>
        <p:grpSpPr>
          <a:xfrm>
            <a:off x="296131" y="1132770"/>
            <a:ext cx="4504471" cy="2443142"/>
            <a:chOff x="0" y="0"/>
            <a:chExt cx="4504470" cy="2443140"/>
          </a:xfrm>
        </p:grpSpPr>
        <p:grpSp>
          <p:nvGrpSpPr>
            <p:cNvPr id="584" name="Group 584"/>
            <p:cNvGrpSpPr/>
            <p:nvPr/>
          </p:nvGrpSpPr>
          <p:grpSpPr>
            <a:xfrm>
              <a:off x="-1" y="207737"/>
              <a:ext cx="4156975" cy="2235404"/>
              <a:chOff x="0" y="0"/>
              <a:chExt cx="4156973" cy="2235403"/>
            </a:xfrm>
          </p:grpSpPr>
          <p:pic>
            <p:nvPicPr>
              <p:cNvPr id="581" name="image16.jpeg"/>
              <p:cNvPicPr/>
              <p:nvPr/>
            </p:nvPicPr>
            <p:blipFill>
              <a:blip r:embed="rId6">
                <a:extLst/>
              </a:blip>
              <a:stretch>
                <a:fillRect/>
              </a:stretch>
            </p:blipFill>
            <p:spPr>
              <a:xfrm>
                <a:off x="681808" y="0"/>
                <a:ext cx="2160003" cy="2160002"/>
              </a:xfrm>
              <a:prstGeom prst="rect">
                <a:avLst/>
              </a:prstGeom>
              <a:ln w="12700" cap="flat">
                <a:noFill/>
                <a:miter lim="400000"/>
              </a:ln>
              <a:effectLst/>
            </p:spPr>
          </p:pic>
          <p:sp>
            <p:nvSpPr>
              <p:cNvPr id="582" name="Shape 582"/>
              <p:cNvSpPr/>
              <p:nvPr/>
            </p:nvSpPr>
            <p:spPr>
              <a:xfrm>
                <a:off x="-1" y="770384"/>
                <a:ext cx="901094"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lvl="0" algn="ctr"/>
                <a:endParaRPr>
                  <a:solidFill>
                    <a:srgbClr val="FFC000"/>
                  </a:solidFill>
                  <a:latin typeface="Calibri"/>
                  <a:ea typeface="Calibri"/>
                  <a:cs typeface="Calibri"/>
                  <a:sym typeface="Calibri"/>
                </a:endParaRPr>
              </a:p>
              <a:p>
                <a:pPr lvl="0" algn="ctr"/>
                <a:r>
                  <a:rPr>
                    <a:solidFill>
                      <a:srgbClr val="FFC000"/>
                    </a:solidFill>
                    <a:latin typeface="Calibri"/>
                    <a:ea typeface="Calibri"/>
                    <a:cs typeface="Calibri"/>
                    <a:sym typeface="Calibri"/>
                  </a:rPr>
                  <a:t>2yr child</a:t>
                </a:r>
              </a:p>
            </p:txBody>
          </p:sp>
          <p:pic>
            <p:nvPicPr>
              <p:cNvPr id="583" name="image17.jpeg"/>
              <p:cNvPicPr/>
              <p:nvPr/>
            </p:nvPicPr>
            <p:blipFill>
              <a:blip r:embed="rId7">
                <a:extLst/>
              </a:blip>
              <a:srcRect l="15394" t="0" r="11648" b="0"/>
              <a:stretch>
                <a:fillRect/>
              </a:stretch>
            </p:blipFill>
            <p:spPr>
              <a:xfrm>
                <a:off x="2581089" y="75401"/>
                <a:ext cx="1575885" cy="2160003"/>
              </a:xfrm>
              <a:prstGeom prst="rect">
                <a:avLst/>
              </a:prstGeom>
              <a:ln w="12700" cap="flat">
                <a:noFill/>
                <a:miter lim="400000"/>
              </a:ln>
              <a:effectLst/>
            </p:spPr>
          </p:pic>
        </p:grpSp>
        <p:sp>
          <p:nvSpPr>
            <p:cNvPr id="585" name="Shape 585"/>
            <p:cNvSpPr/>
            <p:nvPr/>
          </p:nvSpPr>
          <p:spPr>
            <a:xfrm>
              <a:off x="526828" y="0"/>
              <a:ext cx="3977643" cy="402560"/>
            </a:xfrm>
            <a:prstGeom prst="rect">
              <a:avLst/>
            </a:prstGeom>
            <a:solidFill>
              <a:srgbClr val="000000"/>
            </a:solidFill>
            <a:ln w="12700" cap="flat">
              <a:solidFill>
                <a:srgbClr val="000000"/>
              </a:solidFill>
              <a:prstDash val="solid"/>
              <a:miter lim="800000"/>
            </a:ln>
            <a:effectLst/>
          </p:spPr>
          <p:txBody>
            <a:bodyPr wrap="square" lIns="0" tIns="0" rIns="0" bIns="0" numCol="1" anchor="ctr">
              <a:noAutofit/>
            </a:bodyPr>
            <a:lstStyle/>
            <a:p>
              <a:pPr lvl="0" algn="ctr">
                <a:defRPr>
                  <a:solidFill>
                    <a:srgbClr val="FFFFFF"/>
                  </a:solidFill>
                  <a:latin typeface="Calibri"/>
                  <a:ea typeface="Calibri"/>
                  <a:cs typeface="Calibri"/>
                  <a:sym typeface="Calibri"/>
                </a:defRPr>
              </a:pPr>
            </a:p>
          </p:txBody>
        </p:sp>
      </p:gr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8" name="Shape 588"/>
          <p:cNvSpPr/>
          <p:nvPr>
            <p:ph type="sldNum" sz="quarter" idx="2"/>
          </p:nvPr>
        </p:nvSpPr>
        <p:spPr>
          <a:xfrm>
            <a:off x="6457950" y="6269673"/>
            <a:ext cx="2057400" cy="269239"/>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fld id="{86CB4B4D-7CA3-9044-876B-883B54F8677D}" type="slidenum">
              <a:rPr sz="1200">
                <a:solidFill>
                  <a:srgbClr val="888888"/>
                </a:solidFill>
              </a:rPr>
            </a:fld>
          </a:p>
        </p:txBody>
      </p:sp>
      <p:sp>
        <p:nvSpPr>
          <p:cNvPr id="589" name="Shape 589"/>
          <p:cNvSpPr/>
          <p:nvPr/>
        </p:nvSpPr>
        <p:spPr>
          <a:xfrm>
            <a:off x="1171989" y="1416333"/>
            <a:ext cx="5532978" cy="482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3300">
                <a:latin typeface="Calibri"/>
                <a:ea typeface="Calibri"/>
                <a:cs typeface="Calibri"/>
                <a:sym typeface="Calibri"/>
              </a:defRPr>
            </a:lvl1pPr>
          </a:lstStyle>
          <a:p>
            <a:pPr lvl="0">
              <a:defRPr sz="1800"/>
            </a:pPr>
            <a:r>
              <a:rPr sz="3300"/>
              <a:t>MRI		MOG Vs AQP4 VS MS</a:t>
            </a:r>
          </a:p>
        </p:txBody>
      </p:sp>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1" name="Shape 591"/>
          <p:cNvSpPr/>
          <p:nvPr/>
        </p:nvSpPr>
        <p:spPr>
          <a:xfrm>
            <a:off x="322536" y="3073718"/>
            <a:ext cx="6652249" cy="110490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spAutoFit/>
          </a:bodyPr>
          <a:lstStyle/>
          <a:p>
            <a:pPr lvl="0"/>
            <a:r>
              <a:rPr sz="2500">
                <a:latin typeface="Calibri"/>
                <a:ea typeface="Calibri"/>
                <a:cs typeface="Calibri"/>
                <a:sym typeface="Calibri"/>
              </a:rPr>
              <a:t>17% OS MS had LETM</a:t>
            </a:r>
            <a:endParaRPr sz="2500">
              <a:latin typeface="Calibri"/>
              <a:ea typeface="Calibri"/>
              <a:cs typeface="Calibri"/>
              <a:sym typeface="Calibri"/>
            </a:endParaRPr>
          </a:p>
          <a:p>
            <a:pPr lvl="0"/>
            <a:endParaRPr sz="2500">
              <a:latin typeface="Calibri"/>
              <a:ea typeface="Calibri"/>
              <a:cs typeface="Calibri"/>
              <a:sym typeface="Calibri"/>
            </a:endParaRPr>
          </a:p>
          <a:p>
            <a:pPr lvl="0"/>
            <a:r>
              <a:rPr sz="2500">
                <a:latin typeface="Calibri"/>
                <a:ea typeface="Calibri"/>
                <a:cs typeface="Calibri"/>
                <a:sym typeface="Calibri"/>
              </a:rPr>
              <a:t>14% AQP4-Ab TM present with short TM lesions </a:t>
            </a:r>
          </a:p>
        </p:txBody>
      </p:sp>
      <p:pic>
        <p:nvPicPr>
          <p:cNvPr id="592" name="image36.png"/>
          <p:cNvPicPr/>
          <p:nvPr/>
        </p:nvPicPr>
        <p:blipFill>
          <a:blip r:embed="rId2">
            <a:extLst/>
          </a:blip>
          <a:stretch>
            <a:fillRect/>
          </a:stretch>
        </p:blipFill>
        <p:spPr>
          <a:xfrm>
            <a:off x="4508162" y="3095792"/>
            <a:ext cx="4031549" cy="668876"/>
          </a:xfrm>
          <a:prstGeom prst="rect">
            <a:avLst/>
          </a:prstGeom>
          <a:ln w="12700">
            <a:miter lim="400000"/>
          </a:ln>
        </p:spPr>
      </p:pic>
      <p:sp>
        <p:nvSpPr>
          <p:cNvPr id="593" name="Shape 593"/>
          <p:cNvSpPr/>
          <p:nvPr/>
        </p:nvSpPr>
        <p:spPr>
          <a:xfrm>
            <a:off x="1259630" y="335682"/>
            <a:ext cx="5904660" cy="469901"/>
          </a:xfrm>
          <a:prstGeom prst="rect">
            <a:avLst/>
          </a:prstGeom>
          <a:solidFill>
            <a:srgbClr val="B9CD53"/>
          </a:solidFill>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3200">
                <a:solidFill>
                  <a:srgbClr val="000066"/>
                </a:solidFill>
                <a:latin typeface="Calibri"/>
                <a:ea typeface="Calibri"/>
                <a:cs typeface="Calibri"/>
                <a:sym typeface="Calibri"/>
              </a:defRPr>
            </a:lvl1pPr>
          </a:lstStyle>
          <a:p>
            <a:pPr lvl="0">
              <a:defRPr b="0" sz="1800">
                <a:solidFill>
                  <a:srgbClr val="000000"/>
                </a:solidFill>
              </a:defRPr>
            </a:pPr>
            <a:r>
              <a:rPr b="1" sz="3200">
                <a:solidFill>
                  <a:srgbClr val="000066"/>
                </a:solidFill>
              </a:rPr>
              <a:t>Overlap with MS and NMO</a:t>
            </a:r>
          </a:p>
        </p:txBody>
      </p:sp>
      <p:grpSp>
        <p:nvGrpSpPr>
          <p:cNvPr id="596" name="Group 596"/>
          <p:cNvGrpSpPr/>
          <p:nvPr/>
        </p:nvGrpSpPr>
        <p:grpSpPr>
          <a:xfrm>
            <a:off x="327295" y="5141402"/>
            <a:ext cx="8306771" cy="1548054"/>
            <a:chOff x="-1" y="-1"/>
            <a:chExt cx="8306770" cy="1548052"/>
          </a:xfrm>
        </p:grpSpPr>
        <p:sp>
          <p:nvSpPr>
            <p:cNvPr id="594" name="Shape 594"/>
            <p:cNvSpPr/>
            <p:nvPr/>
          </p:nvSpPr>
          <p:spPr>
            <a:xfrm>
              <a:off x="-2" y="-2"/>
              <a:ext cx="8255470" cy="774701"/>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p>
              <a:pPr lvl="0"/>
              <a:r>
                <a:rPr sz="2800">
                  <a:latin typeface="Calibri"/>
                  <a:ea typeface="Calibri"/>
                  <a:cs typeface="Calibri"/>
                  <a:sym typeface="Calibri"/>
                </a:rPr>
                <a:t> </a:t>
              </a:r>
              <a:r>
                <a:rPr sz="2500">
                  <a:latin typeface="Calibri"/>
                  <a:ea typeface="Calibri"/>
                  <a:cs typeface="Calibri"/>
                  <a:sym typeface="Calibri"/>
                </a:rPr>
                <a:t>‘Barkhof criteria for MS’ positive in 16% AQP4-Ab +ve patients  </a:t>
              </a:r>
            </a:p>
          </p:txBody>
        </p:sp>
        <p:pic>
          <p:nvPicPr>
            <p:cNvPr id="595" name="image37.png"/>
            <p:cNvPicPr/>
            <p:nvPr/>
          </p:nvPicPr>
          <p:blipFill>
            <a:blip r:embed="rId3">
              <a:extLst/>
            </a:blip>
            <a:stretch>
              <a:fillRect/>
            </a:stretch>
          </p:blipFill>
          <p:spPr>
            <a:xfrm>
              <a:off x="3021693" y="473566"/>
              <a:ext cx="5285077" cy="1074486"/>
            </a:xfrm>
            <a:prstGeom prst="rect">
              <a:avLst/>
            </a:prstGeom>
            <a:ln w="12700" cap="flat">
              <a:noFill/>
              <a:miter lim="400000"/>
            </a:ln>
            <a:effectLst/>
          </p:spPr>
        </p:pic>
      </p:grpSp>
      <p:sp>
        <p:nvSpPr>
          <p:cNvPr id="597" name="Shape 597"/>
          <p:cNvSpPr/>
          <p:nvPr/>
        </p:nvSpPr>
        <p:spPr>
          <a:xfrm>
            <a:off x="6069341" y="6137914"/>
            <a:ext cx="2016226" cy="276226"/>
          </a:xfrm>
          <a:prstGeom prst="rect">
            <a:avLst/>
          </a:prstGeom>
          <a:ln>
            <a:solidFill>
              <a:srgbClr val="FFFFFF"/>
            </a:solidFill>
          </a:ln>
          <a:extLst>
            <a:ext uri="{C572A759-6A51-4108-AA02-DFA0A04FC94B}">
              <ma14:wrappingTextBoxFlag xmlns:ma14="http://schemas.microsoft.com/office/mac/drawingml/2011/main" val="1"/>
            </a:ext>
          </a:extLst>
        </p:spPr>
        <p:txBody>
          <a:bodyPr lIns="0" tIns="0" rIns="0" bIns="0">
            <a:spAutoFit/>
          </a:bodyPr>
          <a:lstStyle>
            <a:lvl1pPr>
              <a:defRPr>
                <a:latin typeface="Calibri"/>
                <a:ea typeface="Calibri"/>
                <a:cs typeface="Calibri"/>
                <a:sym typeface="Calibri"/>
              </a:defRPr>
            </a:lvl1pPr>
          </a:lstStyle>
          <a:p>
            <a:pPr lvl="0"/>
            <a:r>
              <a:t>Lucy Matthews</a:t>
            </a:r>
          </a:p>
        </p:txBody>
      </p:sp>
      <p:sp>
        <p:nvSpPr>
          <p:cNvPr id="598" name="Shape 598"/>
          <p:cNvSpPr/>
          <p:nvPr/>
        </p:nvSpPr>
        <p:spPr>
          <a:xfrm>
            <a:off x="333966" y="1204110"/>
            <a:ext cx="8282152" cy="1673226"/>
          </a:xfrm>
          <a:prstGeom prst="rect">
            <a:avLst/>
          </a:prstGeom>
          <a:solidFill>
            <a:srgbClr val="FFFFFF"/>
          </a:solidFill>
          <a:ln>
            <a:solidFill/>
          </a:ln>
          <a:extLst>
            <a:ext uri="{C572A759-6A51-4108-AA02-DFA0A04FC94B}">
              <ma14:wrappingTextBoxFlag xmlns:ma14="http://schemas.microsoft.com/office/mac/drawingml/2011/main" val="1"/>
            </a:ext>
          </a:extLst>
        </p:spPr>
        <p:txBody>
          <a:bodyPr lIns="0" tIns="0" rIns="0" bIns="0">
            <a:spAutoFit/>
          </a:bodyPr>
          <a:lstStyle/>
          <a:p>
            <a:pPr lvl="0"/>
            <a:r>
              <a:rPr sz="2200">
                <a:latin typeface="Calibri"/>
                <a:ea typeface="Calibri"/>
                <a:cs typeface="Calibri"/>
                <a:sym typeface="Calibri"/>
              </a:rPr>
              <a:t>MS can present as:</a:t>
            </a:r>
            <a:endParaRPr sz="2200">
              <a:latin typeface="Calibri"/>
              <a:ea typeface="Calibri"/>
              <a:cs typeface="Calibri"/>
              <a:sym typeface="Calibri"/>
            </a:endParaRPr>
          </a:p>
          <a:p>
            <a:pPr lvl="0"/>
            <a:r>
              <a:rPr>
                <a:latin typeface="Calibri"/>
                <a:ea typeface="Calibri"/>
                <a:cs typeface="Calibri"/>
                <a:sym typeface="Calibri"/>
              </a:rPr>
              <a:t>	recurrent ON </a:t>
            </a:r>
            <a:endParaRPr>
              <a:latin typeface="Calibri"/>
              <a:ea typeface="Calibri"/>
              <a:cs typeface="Calibri"/>
              <a:sym typeface="Calibri"/>
            </a:endParaRPr>
          </a:p>
          <a:p>
            <a:pPr lvl="0"/>
            <a:r>
              <a:rPr>
                <a:latin typeface="Calibri"/>
                <a:ea typeface="Calibri"/>
                <a:cs typeface="Calibri"/>
                <a:sym typeface="Calibri"/>
              </a:rPr>
              <a:t>	recurrent TM </a:t>
            </a:r>
            <a:endParaRPr>
              <a:latin typeface="Calibri"/>
              <a:ea typeface="Calibri"/>
              <a:cs typeface="Calibri"/>
              <a:sym typeface="Calibri"/>
            </a:endParaRPr>
          </a:p>
          <a:p>
            <a:pPr lvl="0"/>
            <a:r>
              <a:rPr>
                <a:latin typeface="Calibri"/>
                <a:ea typeface="Calibri"/>
                <a:cs typeface="Calibri"/>
                <a:sym typeface="Calibri"/>
              </a:rPr>
              <a:t>	sequential ON and TM</a:t>
            </a:r>
            <a:endParaRPr>
              <a:latin typeface="Calibri"/>
              <a:ea typeface="Calibri"/>
              <a:cs typeface="Calibri"/>
              <a:sym typeface="Calibri"/>
            </a:endParaRPr>
          </a:p>
          <a:p>
            <a:pPr lvl="0"/>
            <a:r>
              <a:rPr>
                <a:latin typeface="Calibri"/>
                <a:ea typeface="Calibri"/>
                <a:cs typeface="Calibri"/>
                <a:sym typeface="Calibri"/>
              </a:rPr>
              <a:t>short lesions / TM: asymmetrical, post, white matter / MS MRI diagnostic criteria </a:t>
            </a:r>
          </a:p>
        </p:txBody>
      </p:sp>
      <p:sp>
        <p:nvSpPr>
          <p:cNvPr id="599" name="Shape 599"/>
          <p:cNvSpPr/>
          <p:nvPr/>
        </p:nvSpPr>
        <p:spPr>
          <a:xfrm>
            <a:off x="322536" y="3023143"/>
            <a:ext cx="8478564" cy="2074637"/>
          </a:xfrm>
          <a:prstGeom prst="rect">
            <a:avLst/>
          </a:prstGeom>
          <a:ln w="12700">
            <a:solidFill/>
            <a:miter/>
          </a:ln>
        </p:spPr>
        <p:txBody>
          <a:bodyPr lIns="0" tIns="0" rIns="0" bIns="0" anchor="ctr"/>
          <a:lstStyle/>
          <a:p>
            <a:pPr lvl="0" algn="ctr">
              <a:defRPr>
                <a:solidFill>
                  <a:srgbClr val="FFFFFF"/>
                </a:solidFill>
                <a:latin typeface="Calibri"/>
                <a:ea typeface="Calibri"/>
                <a:cs typeface="Calibri"/>
                <a:sym typeface="Calibri"/>
              </a:defRPr>
            </a:pPr>
          </a:p>
        </p:txBody>
      </p:sp>
      <p:sp>
        <p:nvSpPr>
          <p:cNvPr id="600" name="Shape 600"/>
          <p:cNvSpPr/>
          <p:nvPr/>
        </p:nvSpPr>
        <p:spPr>
          <a:xfrm>
            <a:off x="333965" y="5192576"/>
            <a:ext cx="8428385" cy="1496881"/>
          </a:xfrm>
          <a:prstGeom prst="rect">
            <a:avLst/>
          </a:prstGeom>
          <a:ln w="12700">
            <a:solidFill/>
            <a:miter/>
          </a:ln>
        </p:spPr>
        <p:txBody>
          <a:bodyPr lIns="0" tIns="0" rIns="0" bIns="0" anchor="ctr"/>
          <a:lstStyle/>
          <a:p>
            <a:pPr lvl="0" algn="ctr">
              <a:defRPr>
                <a:solidFill>
                  <a:srgbClr val="FFFFFF"/>
                </a:solidFill>
                <a:latin typeface="Calibri"/>
                <a:ea typeface="Calibri"/>
                <a:cs typeface="Calibri"/>
                <a:sym typeface="Calibri"/>
              </a:defRPr>
            </a:pPr>
          </a:p>
        </p:txBody>
      </p:sp>
      <p:pic>
        <p:nvPicPr>
          <p:cNvPr id="601" name="image38.png"/>
          <p:cNvPicPr/>
          <p:nvPr/>
        </p:nvPicPr>
        <p:blipFill>
          <a:blip r:embed="rId4">
            <a:extLst/>
          </a:blip>
          <a:stretch>
            <a:fillRect/>
          </a:stretch>
        </p:blipFill>
        <p:spPr>
          <a:xfrm>
            <a:off x="4791266" y="4324968"/>
            <a:ext cx="3842800" cy="759931"/>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599"/>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591"/>
                                        </p:tgtEl>
                                        <p:attrNameLst>
                                          <p:attrName>style.visibility</p:attrName>
                                        </p:attrNameLst>
                                      </p:cBhvr>
                                      <p:to>
                                        <p:strVal val="visible"/>
                                      </p:to>
                                    </p:set>
                                  </p:childTnLst>
                                </p:cTn>
                              </p:par>
                            </p:childTnLst>
                          </p:cTn>
                        </p:par>
                        <p:par>
                          <p:cTn id="10" fill="hold">
                            <p:stCondLst>
                              <p:cond delay="0"/>
                            </p:stCondLst>
                            <p:childTnLst>
                              <p:par>
                                <p:cTn id="11" nodeType="afterEffect" presetClass="entr" presetSubtype="0" presetID="1" grpId="3" fill="hold">
                                  <p:stCondLst>
                                    <p:cond delay="0"/>
                                  </p:stCondLst>
                                  <p:iterate type="el" backwards="0">
                                    <p:tmAbs val="0"/>
                                  </p:iterate>
                                  <p:childTnLst>
                                    <p:set>
                                      <p:cBhvr>
                                        <p:cTn id="12" fill="hold"/>
                                        <p:tgtEl>
                                          <p:spTgt spid="592"/>
                                        </p:tgtEl>
                                        <p:attrNameLst>
                                          <p:attrName>style.visibility</p:attrName>
                                        </p:attrNameLst>
                                      </p:cBhvr>
                                      <p:to>
                                        <p:strVal val="visible"/>
                                      </p:to>
                                    </p:set>
                                  </p:childTnLst>
                                </p:cTn>
                              </p:par>
                            </p:childTnLst>
                          </p:cTn>
                        </p:par>
                        <p:par>
                          <p:cTn id="13" fill="hold">
                            <p:stCondLst>
                              <p:cond delay="0"/>
                            </p:stCondLst>
                            <p:childTnLst>
                              <p:par>
                                <p:cTn id="14" nodeType="afterEffect" presetClass="entr" presetSubtype="0" presetID="1" grpId="4" fill="hold">
                                  <p:stCondLst>
                                    <p:cond delay="0"/>
                                  </p:stCondLst>
                                  <p:iterate type="el" backwards="0">
                                    <p:tmAbs val="0"/>
                                  </p:iterate>
                                  <p:childTnLst>
                                    <p:set>
                                      <p:cBhvr>
                                        <p:cTn id="15" fill="hold"/>
                                        <p:tgtEl>
                                          <p:spTgt spid="60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1" grpId="5" fill="hold">
                                  <p:stCondLst>
                                    <p:cond delay="0"/>
                                  </p:stCondLst>
                                  <p:iterate type="el" backwards="0">
                                    <p:tmAbs val="0"/>
                                  </p:iterate>
                                  <p:childTnLst>
                                    <p:set>
                                      <p:cBhvr>
                                        <p:cTn id="19" fill="hold"/>
                                        <p:tgtEl>
                                          <p:spTgt spid="597"/>
                                        </p:tgtEl>
                                        <p:attrNameLst>
                                          <p:attrName>style.visibility</p:attrName>
                                        </p:attrNameLst>
                                      </p:cBhvr>
                                      <p:to>
                                        <p:strVal val="visible"/>
                                      </p:to>
                                    </p:set>
                                  </p:childTnLst>
                                </p:cTn>
                              </p:par>
                            </p:childTnLst>
                          </p:cTn>
                        </p:par>
                        <p:par>
                          <p:cTn id="20" fill="hold">
                            <p:stCondLst>
                              <p:cond delay="0"/>
                            </p:stCondLst>
                            <p:childTnLst>
                              <p:par>
                                <p:cTn id="21" nodeType="afterEffect" presetClass="entr" presetSubtype="0" presetID="1" grpId="6" fill="hold">
                                  <p:stCondLst>
                                    <p:cond delay="0"/>
                                  </p:stCondLst>
                                  <p:iterate type="el" backwards="0">
                                    <p:tmAbs val="0"/>
                                  </p:iterate>
                                  <p:childTnLst>
                                    <p:set>
                                      <p:cBhvr>
                                        <p:cTn id="22" fill="hold"/>
                                        <p:tgtEl>
                                          <p:spTgt spid="596"/>
                                        </p:tgtEl>
                                        <p:attrNameLst>
                                          <p:attrName>style.visibility</p:attrName>
                                        </p:attrNameLst>
                                      </p:cBhvr>
                                      <p:to>
                                        <p:strVal val="visible"/>
                                      </p:to>
                                    </p:set>
                                  </p:childTnLst>
                                </p:cTn>
                              </p:par>
                            </p:childTnLst>
                          </p:cTn>
                        </p:par>
                        <p:par>
                          <p:cTn id="23" fill="hold">
                            <p:stCondLst>
                              <p:cond delay="0"/>
                            </p:stCondLst>
                            <p:childTnLst>
                              <p:par>
                                <p:cTn id="24" nodeType="afterEffect" presetClass="entr" presetSubtype="0" presetID="1" grpId="7" fill="hold">
                                  <p:stCondLst>
                                    <p:cond delay="0"/>
                                  </p:stCondLst>
                                  <p:iterate type="el" backwards="0">
                                    <p:tmAbs val="0"/>
                                  </p:iterate>
                                  <p:childTnLst>
                                    <p:set>
                                      <p:cBhvr>
                                        <p:cTn id="25" fill="hold"/>
                                        <p:tgtEl>
                                          <p:spTgt spid="6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91" grpId="2"/>
      <p:bldP build="whole" bldLvl="1" animBg="1" rev="0" advAuto="0" spid="597" grpId="5"/>
      <p:bldP build="whole" bldLvl="1" animBg="1" rev="0" advAuto="0" spid="592" grpId="3"/>
      <p:bldP build="whole" bldLvl="1" animBg="1" rev="0" advAuto="0" spid="600" grpId="7"/>
      <p:bldP build="whole" bldLvl="1" animBg="1" rev="0" advAuto="0" spid="601" grpId="4"/>
      <p:bldP build="whole" bldLvl="1" animBg="1" rev="0" advAuto="0" spid="599" grpId="1"/>
      <p:bldP build="whole" bldLvl="1" animBg="1" rev="0" advAuto="0" spid="596" grpId="6"/>
    </p:bldLst>
  </p:timing>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3" name="Shape 603"/>
          <p:cNvSpPr/>
          <p:nvPr/>
        </p:nvSpPr>
        <p:spPr>
          <a:xfrm>
            <a:off x="835979" y="337221"/>
            <a:ext cx="7513695" cy="787401"/>
          </a:xfrm>
          <a:prstGeom prst="rect">
            <a:avLst/>
          </a:prstGeom>
          <a:solidFill>
            <a:srgbClr val="E5FFE5"/>
          </a:solidFill>
          <a:ln w="12700">
            <a:miter lim="400000"/>
          </a:ln>
          <a:extLst>
            <a:ext uri="{C572A759-6A51-4108-AA02-DFA0A04FC94B}">
              <ma14:wrappingTextBoxFlag xmlns:ma14="http://schemas.microsoft.com/office/mac/drawingml/2011/main" val="1"/>
            </a:ext>
          </a:extLst>
        </p:spPr>
        <p:txBody>
          <a:bodyPr lIns="0" tIns="0" rIns="0" bIns="0">
            <a:spAutoFit/>
          </a:bodyPr>
          <a:lstStyle>
            <a:lvl1pPr algn="ctr">
              <a:spcBef>
                <a:spcPts val="2400"/>
              </a:spcBef>
              <a:defRPr b="1" sz="2700">
                <a:solidFill>
                  <a:srgbClr val="0070C0"/>
                </a:solidFill>
                <a:latin typeface="Calibri"/>
                <a:ea typeface="Calibri"/>
                <a:cs typeface="Calibri"/>
                <a:sym typeface="Calibri"/>
              </a:defRPr>
            </a:lvl1pPr>
          </a:lstStyle>
          <a:p>
            <a:pPr lvl="0">
              <a:defRPr b="0" sz="1800">
                <a:solidFill>
                  <a:srgbClr val="000000"/>
                </a:solidFill>
              </a:defRPr>
            </a:pPr>
            <a:r>
              <a:rPr b="1" sz="2700">
                <a:solidFill>
                  <a:srgbClr val="0070C0"/>
                </a:solidFill>
              </a:rPr>
              <a:t>Conventional MRI to distinguish NMOSD from MS</a:t>
            </a:r>
          </a:p>
        </p:txBody>
      </p:sp>
      <p:sp>
        <p:nvSpPr>
          <p:cNvPr id="604" name="Shape 604"/>
          <p:cNvSpPr/>
          <p:nvPr/>
        </p:nvSpPr>
        <p:spPr>
          <a:xfrm>
            <a:off x="5495228" y="5130493"/>
            <a:ext cx="3902555" cy="2032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i="1" sz="1400">
                <a:latin typeface="Calibri"/>
                <a:ea typeface="Calibri"/>
                <a:cs typeface="Calibri"/>
                <a:sym typeface="Calibri"/>
              </a:defRPr>
            </a:lvl1pPr>
          </a:lstStyle>
          <a:p>
            <a:pPr lvl="0">
              <a:defRPr i="0" sz="1800"/>
            </a:pPr>
            <a:r>
              <a:rPr i="1" sz="1400"/>
              <a:t>Lucy Matthews, Neurology 2013;80:1-8</a:t>
            </a:r>
          </a:p>
        </p:txBody>
      </p:sp>
      <p:grpSp>
        <p:nvGrpSpPr>
          <p:cNvPr id="615" name="Group 615"/>
          <p:cNvGrpSpPr/>
          <p:nvPr/>
        </p:nvGrpSpPr>
        <p:grpSpPr>
          <a:xfrm>
            <a:off x="301069" y="2686944"/>
            <a:ext cx="8574188" cy="2480313"/>
            <a:chOff x="0" y="0"/>
            <a:chExt cx="8574187" cy="2480312"/>
          </a:xfrm>
        </p:grpSpPr>
        <p:pic>
          <p:nvPicPr>
            <p:cNvPr id="605" name="image39.png"/>
            <p:cNvPicPr/>
            <p:nvPr/>
          </p:nvPicPr>
          <p:blipFill>
            <a:blip r:embed="rId3">
              <a:extLst/>
            </a:blip>
            <a:srcRect l="40634" t="9322" r="0" b="7036"/>
            <a:stretch>
              <a:fillRect/>
            </a:stretch>
          </p:blipFill>
          <p:spPr>
            <a:xfrm>
              <a:off x="7002034" y="58895"/>
              <a:ext cx="1572154" cy="2417843"/>
            </a:xfrm>
            <a:prstGeom prst="rect">
              <a:avLst/>
            </a:prstGeom>
            <a:ln w="12700" cap="flat">
              <a:noFill/>
              <a:miter lim="400000"/>
            </a:ln>
            <a:effectLst/>
          </p:spPr>
        </p:pic>
        <p:pic>
          <p:nvPicPr>
            <p:cNvPr id="606" name="image40.png"/>
            <p:cNvPicPr/>
            <p:nvPr/>
          </p:nvPicPr>
          <p:blipFill>
            <a:blip r:embed="rId4">
              <a:extLst/>
            </a:blip>
            <a:srcRect l="46238" t="42735" r="30250" b="2900"/>
            <a:stretch>
              <a:fillRect/>
            </a:stretch>
          </p:blipFill>
          <p:spPr>
            <a:xfrm>
              <a:off x="0" y="0"/>
              <a:ext cx="1428752" cy="2480312"/>
            </a:xfrm>
            <a:prstGeom prst="rect">
              <a:avLst/>
            </a:prstGeom>
            <a:ln w="12700" cap="flat">
              <a:noFill/>
              <a:miter lim="400000"/>
            </a:ln>
            <a:effectLst/>
          </p:spPr>
        </p:pic>
        <p:sp>
          <p:nvSpPr>
            <p:cNvPr id="607" name="Shape 607"/>
            <p:cNvSpPr/>
            <p:nvPr/>
          </p:nvSpPr>
          <p:spPr>
            <a:xfrm>
              <a:off x="387773" y="1822743"/>
              <a:ext cx="326603" cy="287603"/>
            </a:xfrm>
            <a:prstGeom prst="rightArrow">
              <a:avLst>
                <a:gd name="adj1" fmla="val 50000"/>
                <a:gd name="adj2" fmla="val 50000"/>
              </a:avLst>
            </a:prstGeom>
            <a:solidFill>
              <a:srgbClr val="FFFFFF"/>
            </a:solidFill>
            <a:ln w="12700" cap="flat">
              <a:solidFill>
                <a:srgbClr val="FFFFFF"/>
              </a:solidFill>
              <a:prstDash val="solid"/>
              <a:miter lim="800000"/>
            </a:ln>
            <a:effectLst/>
          </p:spPr>
          <p:txBody>
            <a:bodyPr wrap="square" lIns="0" tIns="0" rIns="0" bIns="0" numCol="1" anchor="ctr">
              <a:noAutofit/>
            </a:bodyPr>
            <a:lstStyle/>
            <a:p>
              <a:pPr lvl="0" algn="ctr">
                <a:defRPr>
                  <a:solidFill>
                    <a:srgbClr val="FFFFFF"/>
                  </a:solidFill>
                  <a:latin typeface="Calibri"/>
                  <a:ea typeface="Calibri"/>
                  <a:cs typeface="Calibri"/>
                  <a:sym typeface="Calibri"/>
                </a:defRPr>
              </a:pPr>
            </a:p>
          </p:txBody>
        </p:sp>
        <p:sp>
          <p:nvSpPr>
            <p:cNvPr id="608" name="Shape 608"/>
            <p:cNvSpPr/>
            <p:nvPr/>
          </p:nvSpPr>
          <p:spPr>
            <a:xfrm>
              <a:off x="1460201" y="814281"/>
              <a:ext cx="722033" cy="596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4000">
                  <a:latin typeface="Calibri"/>
                  <a:ea typeface="Calibri"/>
                  <a:cs typeface="Calibri"/>
                  <a:sym typeface="Calibri"/>
                </a:defRPr>
              </a:lvl1pPr>
            </a:lstStyle>
            <a:p>
              <a:pPr lvl="0">
                <a:defRPr b="0" sz="1800"/>
              </a:pPr>
              <a:r>
                <a:rPr b="1" sz="4000"/>
                <a:t>+</a:t>
              </a:r>
            </a:p>
          </p:txBody>
        </p:sp>
        <p:grpSp>
          <p:nvGrpSpPr>
            <p:cNvPr id="611" name="Group 611"/>
            <p:cNvGrpSpPr/>
            <p:nvPr/>
          </p:nvGrpSpPr>
          <p:grpSpPr>
            <a:xfrm>
              <a:off x="1891605" y="21589"/>
              <a:ext cx="1964859" cy="2458724"/>
              <a:chOff x="0" y="0"/>
              <a:chExt cx="1964858" cy="2458723"/>
            </a:xfrm>
          </p:grpSpPr>
          <p:pic>
            <p:nvPicPr>
              <p:cNvPr id="609" name="image41.png"/>
              <p:cNvPicPr/>
              <p:nvPr/>
            </p:nvPicPr>
            <p:blipFill>
              <a:blip r:embed="rId5">
                <a:extLst/>
              </a:blip>
              <a:stretch>
                <a:fillRect/>
              </a:stretch>
            </p:blipFill>
            <p:spPr>
              <a:xfrm>
                <a:off x="0" y="0"/>
                <a:ext cx="1964859" cy="2458724"/>
              </a:xfrm>
              <a:prstGeom prst="rect">
                <a:avLst/>
              </a:prstGeom>
              <a:ln w="12700" cap="flat">
                <a:noFill/>
                <a:miter lim="400000"/>
              </a:ln>
              <a:effectLst/>
            </p:spPr>
          </p:pic>
          <p:sp>
            <p:nvSpPr>
              <p:cNvPr id="610" name="Shape 610"/>
              <p:cNvSpPr/>
              <p:nvPr/>
            </p:nvSpPr>
            <p:spPr>
              <a:xfrm>
                <a:off x="1546" y="0"/>
                <a:ext cx="289082" cy="297448"/>
              </a:xfrm>
              <a:prstGeom prst="rect">
                <a:avLst/>
              </a:prstGeom>
              <a:solidFill>
                <a:srgbClr val="000000"/>
              </a:solidFill>
              <a:ln w="12700" cap="flat">
                <a:solidFill>
                  <a:srgbClr val="000000"/>
                </a:solidFill>
                <a:prstDash val="solid"/>
                <a:miter lim="800000"/>
              </a:ln>
              <a:effectLst/>
            </p:spPr>
            <p:txBody>
              <a:bodyPr wrap="square" lIns="0" tIns="0" rIns="0" bIns="0" numCol="1" anchor="ctr">
                <a:noAutofit/>
              </a:bodyPr>
              <a:lstStyle/>
              <a:p>
                <a:pPr lvl="0" algn="ctr">
                  <a:defRPr>
                    <a:solidFill>
                      <a:srgbClr val="FFFFFF"/>
                    </a:solidFill>
                    <a:latin typeface="Calibri"/>
                    <a:ea typeface="Calibri"/>
                    <a:cs typeface="Calibri"/>
                    <a:sym typeface="Calibri"/>
                  </a:defRPr>
                </a:pPr>
              </a:p>
            </p:txBody>
          </p:sp>
        </p:grpSp>
        <p:pic>
          <p:nvPicPr>
            <p:cNvPr id="612" name="image18.jpeg" descr="Image result for dawson fingers"/>
            <p:cNvPicPr/>
            <p:nvPr/>
          </p:nvPicPr>
          <p:blipFill>
            <a:blip r:embed="rId6">
              <a:extLst/>
            </a:blip>
            <a:srcRect l="57573" t="0" r="0" b="0"/>
            <a:stretch>
              <a:fillRect/>
            </a:stretch>
          </p:blipFill>
          <p:spPr>
            <a:xfrm>
              <a:off x="4473284" y="223159"/>
              <a:ext cx="1911929" cy="2089313"/>
            </a:xfrm>
            <a:prstGeom prst="rect">
              <a:avLst/>
            </a:prstGeom>
            <a:ln w="12700" cap="flat">
              <a:noFill/>
              <a:miter lim="400000"/>
            </a:ln>
            <a:effectLst/>
          </p:spPr>
        </p:pic>
        <p:sp>
          <p:nvSpPr>
            <p:cNvPr id="613" name="Shape 613"/>
            <p:cNvSpPr/>
            <p:nvPr/>
          </p:nvSpPr>
          <p:spPr>
            <a:xfrm>
              <a:off x="3927647" y="887200"/>
              <a:ext cx="637310" cy="444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3000">
                  <a:latin typeface="Calibri"/>
                  <a:ea typeface="Calibri"/>
                  <a:cs typeface="Calibri"/>
                  <a:sym typeface="Calibri"/>
                </a:defRPr>
              </a:lvl1pPr>
            </a:lstStyle>
            <a:p>
              <a:pPr lvl="0">
                <a:defRPr b="0" sz="1800"/>
              </a:pPr>
              <a:r>
                <a:rPr b="1" sz="3000"/>
                <a:t>or</a:t>
              </a:r>
            </a:p>
          </p:txBody>
        </p:sp>
        <p:sp>
          <p:nvSpPr>
            <p:cNvPr id="614" name="Shape 614"/>
            <p:cNvSpPr/>
            <p:nvPr/>
          </p:nvSpPr>
          <p:spPr>
            <a:xfrm>
              <a:off x="6451157" y="867136"/>
              <a:ext cx="637310" cy="4445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3000">
                  <a:latin typeface="Calibri"/>
                  <a:ea typeface="Calibri"/>
                  <a:cs typeface="Calibri"/>
                  <a:sym typeface="Calibri"/>
                </a:defRPr>
              </a:lvl1pPr>
            </a:lstStyle>
            <a:p>
              <a:pPr lvl="0">
                <a:defRPr b="0" sz="1800"/>
              </a:pPr>
              <a:r>
                <a:rPr b="1" sz="3000"/>
                <a:t>or</a:t>
              </a:r>
            </a:p>
          </p:txBody>
        </p:sp>
      </p:grpSp>
      <p:sp>
        <p:nvSpPr>
          <p:cNvPr id="616" name="Shape 616"/>
          <p:cNvSpPr/>
          <p:nvPr/>
        </p:nvSpPr>
        <p:spPr>
          <a:xfrm>
            <a:off x="3808588" y="5389450"/>
            <a:ext cx="1911929" cy="673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r>
              <a:rPr b="1" sz="4600">
                <a:latin typeface="Calibri"/>
                <a:ea typeface="Calibri"/>
                <a:cs typeface="Calibri"/>
                <a:sym typeface="Calibri"/>
              </a:rPr>
              <a:t>=</a:t>
            </a:r>
            <a:r>
              <a:rPr sz="4000">
                <a:latin typeface="Calibri"/>
                <a:ea typeface="Calibri"/>
                <a:cs typeface="Calibri"/>
                <a:sym typeface="Calibri"/>
              </a:rPr>
              <a:t> MS</a:t>
            </a:r>
          </a:p>
        </p:txBody>
      </p:sp>
      <p:sp>
        <p:nvSpPr>
          <p:cNvPr id="617" name="Shape 617"/>
          <p:cNvSpPr/>
          <p:nvPr/>
        </p:nvSpPr>
        <p:spPr>
          <a:xfrm>
            <a:off x="688841" y="2105579"/>
            <a:ext cx="3326733" cy="533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a:latin typeface="Calibri"/>
                <a:ea typeface="Calibri"/>
                <a:cs typeface="Calibri"/>
                <a:sym typeface="Calibri"/>
              </a:defRPr>
            </a:lvl1pPr>
          </a:lstStyle>
          <a:p>
            <a:pPr lvl="0"/>
            <a:r>
              <a:t>Inf Temp and Lat Ventricle lesions</a:t>
            </a:r>
          </a:p>
        </p:txBody>
      </p:sp>
      <p:sp>
        <p:nvSpPr>
          <p:cNvPr id="618" name="Shape 618"/>
          <p:cNvSpPr/>
          <p:nvPr/>
        </p:nvSpPr>
        <p:spPr>
          <a:xfrm>
            <a:off x="4806376" y="1839907"/>
            <a:ext cx="5280262" cy="533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a:latin typeface="Calibri"/>
                <a:ea typeface="Calibri"/>
                <a:cs typeface="Calibri"/>
                <a:sym typeface="Calibri"/>
              </a:defRPr>
            </a:lvl1pPr>
          </a:lstStyle>
          <a:p>
            <a:pPr lvl="0"/>
            <a:r>
              <a:t>Dawson Finger                  U/S–shaped 		   	    Juxtacortical lesion</a:t>
            </a:r>
          </a:p>
        </p:txBody>
      </p:sp>
      <p:sp>
        <p:nvSpPr>
          <p:cNvPr id="619" name="Shape 619"/>
          <p:cNvSpPr/>
          <p:nvPr/>
        </p:nvSpPr>
        <p:spPr>
          <a:xfrm>
            <a:off x="650997" y="1279462"/>
            <a:ext cx="7883657" cy="533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a:latin typeface="Calibri"/>
                <a:ea typeface="Calibri"/>
                <a:cs typeface="Calibri"/>
                <a:sym typeface="Calibri"/>
              </a:defRPr>
            </a:lvl1pPr>
          </a:lstStyle>
          <a:p>
            <a:pPr lvl="0"/>
            <a:r>
              <a:t>Set up on AQP4-Ab disease, sensitivity 91%, specificity 95%, PPV 98%, NPP 83%</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3" name="Shape 623"/>
          <p:cNvSpPr/>
          <p:nvPr>
            <p:ph type="sldNum" sz="quarter" idx="2"/>
          </p:nvPr>
        </p:nvSpPr>
        <p:spPr>
          <a:xfrm>
            <a:off x="6457950" y="6320378"/>
            <a:ext cx="2057400" cy="172816"/>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defRPr sz="1800">
                <a:solidFill>
                  <a:srgbClr val="000000"/>
                </a:solidFill>
              </a:defRPr>
            </a:pPr>
            <a:fld id="{86CB4B4D-7CA3-9044-876B-883B54F8677D}" type="slidenum">
              <a:rPr sz="1200">
                <a:solidFill>
                  <a:srgbClr val="888888"/>
                </a:solidFill>
              </a:rPr>
            </a:fld>
          </a:p>
        </p:txBody>
      </p:sp>
      <p:pic>
        <p:nvPicPr>
          <p:cNvPr id="624" name="image19.jpeg"/>
          <p:cNvPicPr/>
          <p:nvPr/>
        </p:nvPicPr>
        <p:blipFill>
          <a:blip r:embed="rId2">
            <a:extLst/>
          </a:blip>
          <a:stretch>
            <a:fillRect/>
          </a:stretch>
        </p:blipFill>
        <p:spPr>
          <a:xfrm>
            <a:off x="2701823" y="452041"/>
            <a:ext cx="3740354" cy="5156148"/>
          </a:xfrm>
          <a:prstGeom prst="rect">
            <a:avLst/>
          </a:prstGeom>
          <a:ln w="12700">
            <a:miter lim="400000"/>
          </a:ln>
        </p:spPr>
      </p:pic>
      <p:sp>
        <p:nvSpPr>
          <p:cNvPr id="625" name="Shape 625"/>
          <p:cNvSpPr/>
          <p:nvPr/>
        </p:nvSpPr>
        <p:spPr>
          <a:xfrm>
            <a:off x="189211" y="6212375"/>
            <a:ext cx="9030480"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200">
                <a:latin typeface="Calibri"/>
                <a:ea typeface="Calibri"/>
                <a:cs typeface="Calibri"/>
                <a:sym typeface="Calibri"/>
              </a:defRPr>
            </a:lvl1pPr>
          </a:lstStyle>
          <a:p>
            <a:pPr lvl="0">
              <a:defRPr sz="1800"/>
            </a:pPr>
            <a:r>
              <a:rPr sz="1200"/>
              <a:t>Ramanathan S et al . Radiological differentiation of optic neuritis with myelin oligodendrocyte glycoprotein antibodies, aquaporin-4 antibodies, and multiple sclerosis. Mult Scler. 2016 Apr;22(4):470-82.</a:t>
            </a:r>
          </a:p>
        </p:txBody>
      </p:sp>
      <p:sp>
        <p:nvSpPr>
          <p:cNvPr id="626" name="Shape 626"/>
          <p:cNvSpPr/>
          <p:nvPr/>
        </p:nvSpPr>
        <p:spPr>
          <a:xfrm>
            <a:off x="715770" y="-40624"/>
            <a:ext cx="5532978" cy="482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3300">
                <a:latin typeface="Calibri"/>
                <a:ea typeface="Calibri"/>
                <a:cs typeface="Calibri"/>
                <a:sym typeface="Calibri"/>
              </a:defRPr>
            </a:lvl1pPr>
          </a:lstStyle>
          <a:p>
            <a:pPr lvl="0">
              <a:defRPr sz="1800"/>
            </a:pPr>
            <a:r>
              <a:rPr sz="3300"/>
              <a:t>MRI		MOG Vs AQP4 VS MS</a:t>
            </a:r>
          </a:p>
        </p:txBody>
      </p:sp>
      <p:sp>
        <p:nvSpPr>
          <p:cNvPr id="627" name="Shape 627"/>
          <p:cNvSpPr/>
          <p:nvPr/>
        </p:nvSpPr>
        <p:spPr>
          <a:xfrm>
            <a:off x="199782" y="5731212"/>
            <a:ext cx="5891693" cy="3581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Calibri"/>
                <a:ea typeface="Calibri"/>
                <a:cs typeface="Calibri"/>
                <a:sym typeface="Calibri"/>
              </a:defRPr>
            </a:lvl1pPr>
          </a:lstStyle>
          <a:p>
            <a:pPr lvl="0"/>
            <a:r>
              <a:t>Also clinicians detected more optic nerve head swelling </a:t>
            </a:r>
          </a:p>
        </p:txBody>
      </p:sp>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9" name="Shape 629"/>
          <p:cNvSpPr/>
          <p:nvPr>
            <p:ph type="title"/>
          </p:nvPr>
        </p:nvSpPr>
        <p:spPr>
          <a:xfrm>
            <a:off x="1079655" y="1322737"/>
            <a:ext cx="7886701" cy="1325564"/>
          </a:xfrm>
          <a:prstGeom prst="rect">
            <a:avLst/>
          </a:prstGeom>
        </p:spPr>
        <p:txBody>
          <a:bodyPr lIns="0" tIns="0" rIns="0" bIns="0"/>
          <a:lstStyle>
            <a:lvl1pPr>
              <a:defRPr sz="2300" u="sng"/>
            </a:lvl1pPr>
          </a:lstStyle>
          <a:p>
            <a:pPr lvl="0">
              <a:defRPr sz="1800" u="none"/>
            </a:pPr>
            <a:r>
              <a:rPr sz="2300" u="sng"/>
              <a:t>2 blind scoring 29 features on earliest clinical scans</a:t>
            </a:r>
          </a:p>
        </p:txBody>
      </p:sp>
      <p:sp>
        <p:nvSpPr>
          <p:cNvPr id="630" name="Shape 630"/>
          <p:cNvSpPr/>
          <p:nvPr>
            <p:ph type="body" idx="1"/>
          </p:nvPr>
        </p:nvSpPr>
        <p:spPr>
          <a:xfrm>
            <a:off x="693590" y="2388835"/>
            <a:ext cx="7886701" cy="4351340"/>
          </a:xfrm>
          <a:prstGeom prst="rect">
            <a:avLst/>
          </a:prstGeom>
        </p:spPr>
        <p:txBody>
          <a:bodyPr lIns="0" tIns="0" rIns="0" bIns="0" numCol="3" spcCol="9525"/>
          <a:lstStyle/>
          <a:p>
            <a:pPr lvl="0" marL="159578" indent="-159578">
              <a:lnSpc>
                <a:spcPct val="81000"/>
              </a:lnSpc>
              <a:defRPr sz="1800"/>
            </a:pPr>
            <a:r>
              <a:rPr sz="1700"/>
              <a:t>Bilateral lesions</a:t>
            </a:r>
            <a:endParaRPr sz="2300"/>
          </a:p>
          <a:p>
            <a:pPr lvl="0" marL="159578" indent="-159578">
              <a:lnSpc>
                <a:spcPct val="81000"/>
              </a:lnSpc>
              <a:defRPr sz="1800"/>
            </a:pPr>
            <a:r>
              <a:rPr sz="1700"/>
              <a:t>Large (&gt;2 cm)</a:t>
            </a:r>
            <a:endParaRPr sz="2300"/>
          </a:p>
          <a:p>
            <a:pPr lvl="0" marL="159578" indent="-159578">
              <a:lnSpc>
                <a:spcPct val="81000"/>
              </a:lnSpc>
              <a:defRPr sz="1800"/>
            </a:pPr>
            <a:r>
              <a:rPr sz="1700"/>
              <a:t>Periventricular</a:t>
            </a:r>
            <a:endParaRPr sz="2300"/>
          </a:p>
          <a:p>
            <a:pPr lvl="0" marL="159578" indent="-159578">
              <a:lnSpc>
                <a:spcPct val="81000"/>
              </a:lnSpc>
              <a:defRPr sz="1800"/>
            </a:pPr>
            <a:r>
              <a:rPr sz="1700"/>
              <a:t>Adjacent to the body of lateral ventricle</a:t>
            </a:r>
            <a:endParaRPr sz="2300"/>
          </a:p>
          <a:p>
            <a:pPr lvl="0" marL="159578" indent="-159578">
              <a:lnSpc>
                <a:spcPct val="81000"/>
              </a:lnSpc>
              <a:defRPr sz="1800"/>
            </a:pPr>
            <a:r>
              <a:rPr sz="1700"/>
              <a:t>Subcortical white matter</a:t>
            </a:r>
            <a:endParaRPr sz="2300"/>
          </a:p>
          <a:p>
            <a:pPr lvl="0" marL="159578" indent="-159578">
              <a:lnSpc>
                <a:spcPct val="81000"/>
              </a:lnSpc>
              <a:defRPr sz="1800"/>
            </a:pPr>
            <a:r>
              <a:rPr sz="1700"/>
              <a:t>Juxtacortical</a:t>
            </a:r>
            <a:endParaRPr sz="2000"/>
          </a:p>
          <a:p>
            <a:pPr lvl="0" marL="159578" indent="-159578">
              <a:lnSpc>
                <a:spcPct val="81000"/>
              </a:lnSpc>
              <a:defRPr sz="1800"/>
            </a:pPr>
            <a:r>
              <a:rPr sz="1700"/>
              <a:t>S- or U-shaped juxtacortical</a:t>
            </a:r>
            <a:endParaRPr sz="2000"/>
          </a:p>
          <a:p>
            <a:pPr lvl="0" marL="159578" indent="-159578">
              <a:lnSpc>
                <a:spcPct val="81000"/>
              </a:lnSpc>
              <a:defRPr sz="1800"/>
            </a:pPr>
            <a:r>
              <a:rPr sz="1700"/>
              <a:t>Involving cortex</a:t>
            </a:r>
            <a:endParaRPr sz="2300"/>
          </a:p>
          <a:p>
            <a:pPr lvl="0" marL="159578" indent="-159578">
              <a:lnSpc>
                <a:spcPct val="81000"/>
              </a:lnSpc>
              <a:defRPr sz="1800"/>
            </a:pPr>
            <a:r>
              <a:rPr sz="1700"/>
              <a:t>Dawson’s fingers</a:t>
            </a:r>
            <a:endParaRPr sz="2300"/>
          </a:p>
          <a:p>
            <a:pPr lvl="0" marL="159578" indent="-159578">
              <a:lnSpc>
                <a:spcPct val="81000"/>
              </a:lnSpc>
              <a:defRPr sz="1800"/>
            </a:pPr>
            <a:r>
              <a:rPr sz="1700"/>
              <a:t>Callosal</a:t>
            </a:r>
            <a:endParaRPr sz="2000"/>
          </a:p>
          <a:p>
            <a:pPr lvl="0" marL="159578" indent="-159578">
              <a:lnSpc>
                <a:spcPct val="81000"/>
              </a:lnSpc>
              <a:defRPr sz="1800"/>
            </a:pPr>
            <a:r>
              <a:rPr sz="1700"/>
              <a:t>Diffuse splenium lesions</a:t>
            </a:r>
            <a:endParaRPr sz="2300"/>
          </a:p>
          <a:p>
            <a:pPr lvl="0" marL="159578" indent="-159578">
              <a:lnSpc>
                <a:spcPct val="81000"/>
              </a:lnSpc>
              <a:defRPr sz="1800"/>
            </a:pPr>
            <a:r>
              <a:rPr sz="1700"/>
              <a:t>Inferior temporal lobe lesions</a:t>
            </a:r>
            <a:endParaRPr sz="2300"/>
          </a:p>
          <a:p>
            <a:pPr lvl="0" marL="159578" indent="-159578">
              <a:lnSpc>
                <a:spcPct val="81000"/>
              </a:lnSpc>
              <a:defRPr sz="1800"/>
            </a:pPr>
            <a:r>
              <a:rPr sz="1700"/>
              <a:t>T1-hypointense</a:t>
            </a:r>
            <a:endParaRPr sz="2300"/>
          </a:p>
          <a:p>
            <a:pPr lvl="0" marL="159578" indent="-159578">
              <a:lnSpc>
                <a:spcPct val="81000"/>
              </a:lnSpc>
              <a:defRPr sz="1800"/>
            </a:pPr>
            <a:r>
              <a:rPr sz="1700"/>
              <a:t>Adjacent to 3</a:t>
            </a:r>
            <a:r>
              <a:rPr baseline="30000" sz="1700"/>
              <a:t>rd</a:t>
            </a:r>
            <a:r>
              <a:rPr sz="1700"/>
              <a:t> ventricle</a:t>
            </a:r>
            <a:endParaRPr sz="2300"/>
          </a:p>
          <a:p>
            <a:pPr lvl="0" marL="159578" indent="-159578">
              <a:lnSpc>
                <a:spcPct val="81000"/>
              </a:lnSpc>
              <a:defRPr sz="1800"/>
            </a:pPr>
            <a:r>
              <a:rPr sz="1700"/>
              <a:t>Hypothalamic</a:t>
            </a:r>
            <a:endParaRPr sz="2300"/>
          </a:p>
          <a:p>
            <a:pPr lvl="0" marL="159578" indent="-159578">
              <a:lnSpc>
                <a:spcPct val="81000"/>
              </a:lnSpc>
              <a:defRPr sz="1800"/>
            </a:pPr>
            <a:r>
              <a:rPr sz="1700"/>
              <a:t>Brainstem</a:t>
            </a:r>
            <a:endParaRPr sz="2300"/>
          </a:p>
          <a:p>
            <a:pPr lvl="0" marL="159578" indent="-159578">
              <a:lnSpc>
                <a:spcPct val="81000"/>
              </a:lnSpc>
              <a:defRPr sz="1800"/>
            </a:pPr>
            <a:r>
              <a:rPr sz="1700"/>
              <a:t>Midbrain</a:t>
            </a:r>
            <a:endParaRPr sz="2300"/>
          </a:p>
          <a:p>
            <a:pPr lvl="0" marL="159578" indent="-159578">
              <a:lnSpc>
                <a:spcPct val="81000"/>
              </a:lnSpc>
              <a:defRPr sz="1800"/>
            </a:pPr>
            <a:r>
              <a:rPr sz="1700"/>
              <a:t>Periaqueductal</a:t>
            </a:r>
            <a:endParaRPr sz="2300"/>
          </a:p>
          <a:p>
            <a:pPr lvl="0" marL="159578" indent="-159578">
              <a:lnSpc>
                <a:spcPct val="81000"/>
              </a:lnSpc>
              <a:defRPr sz="1800"/>
            </a:pPr>
            <a:r>
              <a:rPr sz="1700"/>
              <a:t>Pontine</a:t>
            </a:r>
            <a:endParaRPr sz="2300"/>
          </a:p>
          <a:p>
            <a:pPr lvl="0" marL="159578" indent="-159578">
              <a:lnSpc>
                <a:spcPct val="81000"/>
              </a:lnSpc>
              <a:defRPr sz="1800"/>
            </a:pPr>
            <a:r>
              <a:rPr sz="1700"/>
              <a:t>Adjacent to 4</a:t>
            </a:r>
            <a:r>
              <a:rPr baseline="30000" sz="1700"/>
              <a:t>th</a:t>
            </a:r>
            <a:r>
              <a:rPr sz="1700"/>
              <a:t> ventricle</a:t>
            </a:r>
            <a:endParaRPr sz="2300"/>
          </a:p>
          <a:p>
            <a:pPr lvl="0" marL="159578" indent="-159578">
              <a:lnSpc>
                <a:spcPct val="81000"/>
              </a:lnSpc>
              <a:defRPr sz="1800"/>
            </a:pPr>
            <a:r>
              <a:rPr sz="1700"/>
              <a:t>Medullary</a:t>
            </a:r>
            <a:endParaRPr sz="2300"/>
          </a:p>
          <a:p>
            <a:pPr lvl="0" marL="159578" indent="-159578">
              <a:lnSpc>
                <a:spcPct val="81000"/>
              </a:lnSpc>
              <a:defRPr sz="1800"/>
            </a:pPr>
            <a:r>
              <a:rPr sz="1700"/>
              <a:t>Area postrema</a:t>
            </a:r>
            <a:endParaRPr sz="2000"/>
          </a:p>
          <a:p>
            <a:pPr lvl="0" marL="159578" indent="-159578">
              <a:lnSpc>
                <a:spcPct val="81000"/>
              </a:lnSpc>
              <a:defRPr sz="1800"/>
            </a:pPr>
            <a:r>
              <a:rPr sz="1700"/>
              <a:t>Extensive lesions spreading from brainstem to basal ganglia</a:t>
            </a:r>
            <a:endParaRPr sz="2300"/>
          </a:p>
          <a:p>
            <a:pPr lvl="0" marL="159578" indent="-159578">
              <a:lnSpc>
                <a:spcPct val="81000"/>
              </a:lnSpc>
              <a:defRPr sz="1800"/>
            </a:pPr>
            <a:r>
              <a:rPr sz="1700"/>
              <a:t>Basal ganglia</a:t>
            </a:r>
            <a:endParaRPr sz="2300"/>
          </a:p>
          <a:p>
            <a:pPr lvl="0" marL="159578" indent="-159578">
              <a:lnSpc>
                <a:spcPct val="81000"/>
              </a:lnSpc>
              <a:defRPr sz="1800"/>
            </a:pPr>
            <a:r>
              <a:rPr sz="1700"/>
              <a:t>Thalamic</a:t>
            </a:r>
            <a:endParaRPr sz="2300"/>
          </a:p>
          <a:p>
            <a:pPr lvl="0" marL="159578" indent="-159578">
              <a:lnSpc>
                <a:spcPct val="81000"/>
              </a:lnSpc>
              <a:defRPr sz="1800"/>
            </a:pPr>
            <a:r>
              <a:rPr sz="1700"/>
              <a:t>Cerebellar peduncles</a:t>
            </a:r>
            <a:endParaRPr sz="2300"/>
          </a:p>
          <a:p>
            <a:pPr lvl="0" marL="159578" indent="-159578">
              <a:lnSpc>
                <a:spcPct val="81000"/>
              </a:lnSpc>
              <a:defRPr sz="1800"/>
            </a:pPr>
            <a:r>
              <a:rPr sz="1700"/>
              <a:t>Cerebellar</a:t>
            </a:r>
            <a:endParaRPr sz="2300"/>
          </a:p>
          <a:p>
            <a:pPr lvl="0" marL="159578" indent="-159578">
              <a:lnSpc>
                <a:spcPct val="81000"/>
              </a:lnSpc>
              <a:defRPr sz="1800"/>
            </a:pPr>
            <a:r>
              <a:rPr sz="1700"/>
              <a:t>Fluffy</a:t>
            </a:r>
            <a:endParaRPr sz="2300"/>
          </a:p>
          <a:p>
            <a:pPr lvl="0" marL="159578" indent="-159578">
              <a:lnSpc>
                <a:spcPct val="81000"/>
              </a:lnSpc>
              <a:defRPr sz="1800"/>
            </a:pPr>
            <a:r>
              <a:rPr sz="1700"/>
              <a:t>Number of lesions (&lt;4, 4-9, &gt;9)</a:t>
            </a:r>
          </a:p>
        </p:txBody>
      </p:sp>
      <p:sp>
        <p:nvSpPr>
          <p:cNvPr id="631" name="Shape 631"/>
          <p:cNvSpPr/>
          <p:nvPr/>
        </p:nvSpPr>
        <p:spPr>
          <a:xfrm>
            <a:off x="6218420" y="6501615"/>
            <a:ext cx="3223493"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a:latin typeface="Calibri"/>
                <a:ea typeface="Calibri"/>
                <a:cs typeface="Calibri"/>
                <a:sym typeface="Calibri"/>
              </a:defRPr>
            </a:lvl1pPr>
          </a:lstStyle>
          <a:p>
            <a:pPr lvl="0"/>
            <a:r>
              <a:t>Jurynczyk et al, Brain 2017 </a:t>
            </a:r>
          </a:p>
        </p:txBody>
      </p:sp>
      <p:grpSp>
        <p:nvGrpSpPr>
          <p:cNvPr id="634" name="Group 634"/>
          <p:cNvGrpSpPr/>
          <p:nvPr/>
        </p:nvGrpSpPr>
        <p:grpSpPr>
          <a:xfrm>
            <a:off x="63436" y="3204"/>
            <a:ext cx="9017129" cy="1224424"/>
            <a:chOff x="0" y="0"/>
            <a:chExt cx="9017128" cy="1224423"/>
          </a:xfrm>
        </p:grpSpPr>
        <p:sp>
          <p:nvSpPr>
            <p:cNvPr id="632" name="Shape 632"/>
            <p:cNvSpPr/>
            <p:nvPr/>
          </p:nvSpPr>
          <p:spPr>
            <a:xfrm>
              <a:off x="0" y="0"/>
              <a:ext cx="9017129" cy="1224424"/>
            </a:xfrm>
            <a:prstGeom prst="rect">
              <a:avLst/>
            </a:prstGeom>
            <a:solidFill>
              <a:srgbClr val="E3FFAB"/>
            </a:solidFill>
            <a:ln w="12700" cap="flat">
              <a:noFill/>
              <a:miter lim="400000"/>
            </a:ln>
            <a:effectLst/>
          </p:spPr>
          <p:txBody>
            <a:bodyPr wrap="square" lIns="0" tIns="0" rIns="0" bIns="0" numCol="1" anchor="ctr">
              <a:noAutofit/>
            </a:bodyPr>
            <a:lstStyle/>
            <a:p>
              <a:pPr lvl="0" algn="ctr">
                <a:lnSpc>
                  <a:spcPct val="90000"/>
                </a:lnSpc>
                <a:defRPr sz="2600">
                  <a:solidFill>
                    <a:srgbClr val="203864"/>
                  </a:solidFill>
                  <a:latin typeface="Calibri Light"/>
                  <a:ea typeface="Calibri Light"/>
                  <a:cs typeface="Calibri Light"/>
                  <a:sym typeface="Calibri Light"/>
                </a:defRPr>
              </a:pPr>
            </a:p>
          </p:txBody>
        </p:sp>
        <p:sp>
          <p:nvSpPr>
            <p:cNvPr id="633" name="Shape 633"/>
            <p:cNvSpPr/>
            <p:nvPr/>
          </p:nvSpPr>
          <p:spPr>
            <a:xfrm>
              <a:off x="0" y="396311"/>
              <a:ext cx="9017129" cy="4318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a:lnSpc>
                  <a:spcPct val="90000"/>
                </a:lnSpc>
                <a:defRPr sz="2800">
                  <a:solidFill>
                    <a:srgbClr val="203864"/>
                  </a:solidFill>
                  <a:latin typeface="Calibri Light"/>
                  <a:ea typeface="Calibri Light"/>
                  <a:cs typeface="Calibri Light"/>
                  <a:sym typeface="Calibri Light"/>
                </a:defRPr>
              </a:lvl1pPr>
            </a:lstStyle>
            <a:p>
              <a:pPr lvl="0">
                <a:defRPr sz="1800">
                  <a:solidFill>
                    <a:srgbClr val="000000"/>
                  </a:solidFill>
                </a:defRPr>
              </a:pPr>
              <a:r>
                <a:rPr sz="2800">
                  <a:solidFill>
                    <a:srgbClr val="203864"/>
                  </a:solidFill>
                </a:rPr>
                <a:t>Assessing brain MRI discriminators of MOG-Ab disease </a:t>
              </a:r>
            </a:p>
          </p:txBody>
        </p:sp>
      </p:gr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36" name="image42.png"/>
          <p:cNvPicPr/>
          <p:nvPr/>
        </p:nvPicPr>
        <p:blipFill>
          <a:blip r:embed="rId2">
            <a:extLst/>
          </a:blip>
          <a:stretch>
            <a:fillRect/>
          </a:stretch>
        </p:blipFill>
        <p:spPr>
          <a:xfrm>
            <a:off x="968692" y="1798328"/>
            <a:ext cx="6645745" cy="4052515"/>
          </a:xfrm>
          <a:prstGeom prst="rect">
            <a:avLst/>
          </a:prstGeom>
          <a:ln w="12700">
            <a:miter lim="400000"/>
          </a:ln>
        </p:spPr>
      </p:pic>
      <p:sp>
        <p:nvSpPr>
          <p:cNvPr id="637" name="Shape 637"/>
          <p:cNvSpPr/>
          <p:nvPr/>
        </p:nvSpPr>
        <p:spPr>
          <a:xfrm>
            <a:off x="5418047" y="6316286"/>
            <a:ext cx="3499186" cy="266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latin typeface="Calibri"/>
                <a:ea typeface="Calibri"/>
                <a:cs typeface="Calibri"/>
                <a:sym typeface="Calibri"/>
              </a:defRPr>
            </a:lvl1pPr>
          </a:lstStyle>
          <a:p>
            <a:pPr lvl="0"/>
            <a:r>
              <a:t>Jurynczyk Brain 2017;140:617-627</a:t>
            </a:r>
          </a:p>
        </p:txBody>
      </p:sp>
      <p:grpSp>
        <p:nvGrpSpPr>
          <p:cNvPr id="640" name="Group 640"/>
          <p:cNvGrpSpPr/>
          <p:nvPr/>
        </p:nvGrpSpPr>
        <p:grpSpPr>
          <a:xfrm>
            <a:off x="1234440" y="154564"/>
            <a:ext cx="5920743" cy="803972"/>
            <a:chOff x="0" y="0"/>
            <a:chExt cx="5920742" cy="803971"/>
          </a:xfrm>
        </p:grpSpPr>
        <p:sp>
          <p:nvSpPr>
            <p:cNvPr id="638" name="Shape 638"/>
            <p:cNvSpPr/>
            <p:nvPr/>
          </p:nvSpPr>
          <p:spPr>
            <a:xfrm>
              <a:off x="0" y="0"/>
              <a:ext cx="5920743" cy="803972"/>
            </a:xfrm>
            <a:prstGeom prst="rect">
              <a:avLst/>
            </a:prstGeom>
            <a:solidFill>
              <a:srgbClr val="E3FFAB"/>
            </a:solidFill>
            <a:ln w="12700" cap="flat">
              <a:noFill/>
              <a:miter lim="400000"/>
            </a:ln>
            <a:effectLst/>
          </p:spPr>
          <p:txBody>
            <a:bodyPr wrap="square" lIns="0" tIns="0" rIns="0" bIns="0" numCol="1" anchor="ctr">
              <a:noAutofit/>
            </a:bodyPr>
            <a:lstStyle/>
            <a:p>
              <a:pPr lvl="0" algn="ctr">
                <a:lnSpc>
                  <a:spcPct val="90000"/>
                </a:lnSpc>
                <a:defRPr sz="2600">
                  <a:solidFill>
                    <a:srgbClr val="203864"/>
                  </a:solidFill>
                  <a:latin typeface="Calibri Light"/>
                  <a:ea typeface="Calibri Light"/>
                  <a:cs typeface="Calibri Light"/>
                  <a:sym typeface="Calibri Light"/>
                </a:defRPr>
              </a:pPr>
            </a:p>
          </p:txBody>
        </p:sp>
        <p:sp>
          <p:nvSpPr>
            <p:cNvPr id="639" name="Shape 639"/>
            <p:cNvSpPr/>
            <p:nvPr/>
          </p:nvSpPr>
          <p:spPr>
            <a:xfrm>
              <a:off x="0" y="27970"/>
              <a:ext cx="5920743" cy="74803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p>
              <a:pPr lvl="0" algn="ctr">
                <a:lnSpc>
                  <a:spcPct val="90000"/>
                </a:lnSpc>
              </a:pPr>
              <a:r>
                <a:rPr sz="2600">
                  <a:solidFill>
                    <a:srgbClr val="203864"/>
                  </a:solidFill>
                  <a:latin typeface="Calibri Light"/>
                  <a:ea typeface="Calibri Light"/>
                  <a:cs typeface="Calibri Light"/>
                  <a:sym typeface="Calibri Light"/>
                </a:rPr>
                <a:t>Antibody disease (AQP4 and MOG) </a:t>
              </a:r>
              <a:endParaRPr sz="4400">
                <a:latin typeface="Calibri Light"/>
                <a:ea typeface="Calibri Light"/>
                <a:cs typeface="Calibri Light"/>
                <a:sym typeface="Calibri Light"/>
              </a:endParaRPr>
            </a:p>
            <a:p>
              <a:pPr lvl="0" algn="ctr">
                <a:lnSpc>
                  <a:spcPct val="90000"/>
                </a:lnSpc>
              </a:pPr>
              <a:r>
                <a:rPr sz="2600">
                  <a:solidFill>
                    <a:srgbClr val="203864"/>
                  </a:solidFill>
                  <a:latin typeface="Calibri Light"/>
                  <a:ea typeface="Calibri Light"/>
                  <a:cs typeface="Calibri Light"/>
                  <a:sym typeface="Calibri Light"/>
                </a:rPr>
                <a:t>differentiates from MS</a:t>
              </a:r>
            </a:p>
          </p:txBody>
        </p:sp>
      </p:grpSp>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646" name="Group 646"/>
          <p:cNvGrpSpPr/>
          <p:nvPr/>
        </p:nvGrpSpPr>
        <p:grpSpPr>
          <a:xfrm>
            <a:off x="7298101" y="2767395"/>
            <a:ext cx="1816345" cy="2714442"/>
            <a:chOff x="0" y="0"/>
            <a:chExt cx="1816344" cy="2714441"/>
          </a:xfrm>
        </p:grpSpPr>
        <p:grpSp>
          <p:nvGrpSpPr>
            <p:cNvPr id="644" name="Group 644"/>
            <p:cNvGrpSpPr/>
            <p:nvPr/>
          </p:nvGrpSpPr>
          <p:grpSpPr>
            <a:xfrm>
              <a:off x="114817" y="0"/>
              <a:ext cx="1701528" cy="2673528"/>
              <a:chOff x="0" y="0"/>
              <a:chExt cx="1701526" cy="2673527"/>
            </a:xfrm>
          </p:grpSpPr>
          <p:sp>
            <p:nvSpPr>
              <p:cNvPr id="642" name="Shape 642"/>
              <p:cNvSpPr/>
              <p:nvPr/>
            </p:nvSpPr>
            <p:spPr>
              <a:xfrm>
                <a:off x="0" y="-1"/>
                <a:ext cx="1701527" cy="2673529"/>
              </a:xfrm>
              <a:prstGeom prst="rect">
                <a:avLst/>
              </a:prstGeom>
              <a:solidFill>
                <a:srgbClr val="000000"/>
              </a:solidFill>
              <a:ln w="9525" cap="flat">
                <a:solidFill>
                  <a:srgbClr val="000000"/>
                </a:solidFill>
                <a:prstDash val="solid"/>
                <a:miter lim="800000"/>
              </a:ln>
              <a:effectLst/>
            </p:spPr>
            <p:txBody>
              <a:bodyPr wrap="square" lIns="0" tIns="0" rIns="0" bIns="0" numCol="1" anchor="ctr">
                <a:noAutofit/>
              </a:bodyPr>
              <a:lstStyle/>
              <a:p>
                <a:pPr lvl="0">
                  <a:defRPr>
                    <a:latin typeface="Calibri"/>
                    <a:ea typeface="Calibri"/>
                    <a:cs typeface="Calibri"/>
                    <a:sym typeface="Calibri"/>
                  </a:defRPr>
                </a:pPr>
              </a:p>
            </p:txBody>
          </p:sp>
          <p:pic>
            <p:nvPicPr>
              <p:cNvPr id="643" name="image43.png"/>
              <p:cNvPicPr/>
              <p:nvPr/>
            </p:nvPicPr>
            <p:blipFill>
              <a:blip r:embed="rId2">
                <a:extLst/>
              </a:blip>
              <a:srcRect l="48419" t="49398" r="0" b="858"/>
              <a:stretch>
                <a:fillRect/>
              </a:stretch>
            </p:blipFill>
            <p:spPr>
              <a:xfrm>
                <a:off x="4762" y="4761"/>
                <a:ext cx="1549714" cy="2664005"/>
              </a:xfrm>
              <a:prstGeom prst="rect">
                <a:avLst/>
              </a:prstGeom>
              <a:ln w="12700" cap="flat">
                <a:noFill/>
                <a:miter lim="400000"/>
              </a:ln>
              <a:effectLst/>
            </p:spPr>
          </p:pic>
        </p:grpSp>
        <p:sp>
          <p:nvSpPr>
            <p:cNvPr id="645" name="Shape 645"/>
            <p:cNvSpPr/>
            <p:nvPr/>
          </p:nvSpPr>
          <p:spPr>
            <a:xfrm>
              <a:off x="0" y="2272092"/>
              <a:ext cx="1677736" cy="442350"/>
            </a:xfrm>
            <a:prstGeom prst="rect">
              <a:avLst/>
            </a:prstGeom>
            <a:solidFill>
              <a:srgbClr val="000000"/>
            </a:solidFill>
            <a:ln w="12700" cap="flat">
              <a:solidFill>
                <a:srgbClr val="000000"/>
              </a:solidFill>
              <a:prstDash val="solid"/>
              <a:miter lim="800000"/>
            </a:ln>
            <a:effectLst/>
          </p:spPr>
          <p:txBody>
            <a:bodyPr wrap="square" lIns="0" tIns="0" rIns="0" bIns="0" numCol="1" anchor="ctr">
              <a:noAutofit/>
            </a:bodyPr>
            <a:lstStyle/>
            <a:p>
              <a:pPr lvl="0" algn="ctr">
                <a:defRPr>
                  <a:solidFill>
                    <a:srgbClr val="FFFFFF"/>
                  </a:solidFill>
                  <a:latin typeface="Calibri"/>
                  <a:ea typeface="Calibri"/>
                  <a:cs typeface="Calibri"/>
                  <a:sym typeface="Calibri"/>
                </a:defRPr>
              </a:pPr>
            </a:p>
          </p:txBody>
        </p:sp>
      </p:grpSp>
      <p:sp>
        <p:nvSpPr>
          <p:cNvPr id="647" name="Shape 647"/>
          <p:cNvSpPr/>
          <p:nvPr>
            <p:ph type="sldNum" sz="quarter" idx="2"/>
          </p:nvPr>
        </p:nvSpPr>
        <p:spPr>
          <a:xfrm>
            <a:off x="6457950" y="6269673"/>
            <a:ext cx="2057400" cy="269239"/>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fld id="{86CB4B4D-7CA3-9044-876B-883B54F8677D}" type="slidenum">
              <a:rPr sz="1200">
                <a:solidFill>
                  <a:srgbClr val="888888"/>
                </a:solidFill>
              </a:rPr>
            </a:fld>
          </a:p>
        </p:txBody>
      </p:sp>
      <p:sp>
        <p:nvSpPr>
          <p:cNvPr id="648" name="Shape 648"/>
          <p:cNvSpPr/>
          <p:nvPr/>
        </p:nvSpPr>
        <p:spPr>
          <a:xfrm>
            <a:off x="65276" y="1339594"/>
            <a:ext cx="8193072" cy="3866388"/>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lvl="0">
              <a:lnSpc>
                <a:spcPct val="72000"/>
              </a:lnSpc>
              <a:spcBef>
                <a:spcPts val="1000"/>
              </a:spcBef>
            </a:pPr>
            <a:r>
              <a:rPr sz="2500">
                <a:latin typeface="Calibri"/>
                <a:ea typeface="Calibri"/>
                <a:cs typeface="Calibri"/>
                <a:sym typeface="Calibri"/>
              </a:rPr>
              <a:t>MOG +ve similar to AQP4-Ab disease</a:t>
            </a:r>
            <a:endParaRPr sz="2500">
              <a:solidFill>
                <a:srgbClr val="FFFFFF"/>
              </a:solidFill>
              <a:latin typeface="Calibri"/>
              <a:ea typeface="Calibri"/>
              <a:cs typeface="Calibri"/>
              <a:sym typeface="Calibri"/>
            </a:endParaRPr>
          </a:p>
          <a:p>
            <a:pPr lvl="0">
              <a:lnSpc>
                <a:spcPct val="72000"/>
              </a:lnSpc>
              <a:spcBef>
                <a:spcPts val="1000"/>
              </a:spcBef>
            </a:pPr>
            <a:endParaRPr sz="2500">
              <a:latin typeface="Calibri"/>
              <a:ea typeface="Calibri"/>
              <a:cs typeface="Calibri"/>
              <a:sym typeface="Calibri"/>
            </a:endParaRPr>
          </a:p>
          <a:p>
            <a:pPr lvl="0">
              <a:lnSpc>
                <a:spcPct val="72000"/>
              </a:lnSpc>
              <a:spcBef>
                <a:spcPts val="1000"/>
              </a:spcBef>
            </a:pPr>
            <a:r>
              <a:rPr sz="2000">
                <a:latin typeface="Calibri"/>
                <a:ea typeface="Calibri"/>
                <a:cs typeface="Calibri"/>
                <a:sym typeface="Calibri"/>
              </a:rPr>
              <a:t>More: </a:t>
            </a:r>
            <a:endParaRPr sz="2000">
              <a:latin typeface="Calibri"/>
              <a:ea typeface="Calibri"/>
              <a:cs typeface="Calibri"/>
              <a:sym typeface="Calibri"/>
            </a:endParaRPr>
          </a:p>
          <a:p>
            <a:pPr lvl="0">
              <a:lnSpc>
                <a:spcPct val="72000"/>
              </a:lnSpc>
              <a:spcBef>
                <a:spcPts val="1000"/>
              </a:spcBef>
            </a:pPr>
            <a:r>
              <a:rPr sz="2000">
                <a:latin typeface="Calibri"/>
                <a:ea typeface="Calibri"/>
                <a:cs typeface="Calibri"/>
                <a:sym typeface="Calibri"/>
              </a:rPr>
              <a:t>conus involvement (left w isolated sphincter and erectile dysfunction)</a:t>
            </a:r>
            <a:endParaRPr sz="2000">
              <a:latin typeface="Calibri"/>
              <a:ea typeface="Calibri"/>
              <a:cs typeface="Calibri"/>
              <a:sym typeface="Calibri"/>
            </a:endParaRPr>
          </a:p>
          <a:p>
            <a:pPr lvl="0">
              <a:lnSpc>
                <a:spcPct val="72000"/>
              </a:lnSpc>
              <a:spcBef>
                <a:spcPts val="1000"/>
              </a:spcBef>
            </a:pPr>
            <a:endParaRPr sz="2000">
              <a:latin typeface="Calibri"/>
              <a:ea typeface="Calibri"/>
              <a:cs typeface="Calibri"/>
              <a:sym typeface="Calibri"/>
            </a:endParaRPr>
          </a:p>
          <a:p>
            <a:pPr lvl="0">
              <a:lnSpc>
                <a:spcPct val="72000"/>
              </a:lnSpc>
              <a:spcBef>
                <a:spcPts val="1000"/>
              </a:spcBef>
            </a:pPr>
            <a:r>
              <a:rPr sz="2000">
                <a:latin typeface="Calibri"/>
                <a:ea typeface="Calibri"/>
                <a:cs typeface="Calibri"/>
                <a:sym typeface="Calibri"/>
              </a:rPr>
              <a:t>fluffy lesions (adults)</a:t>
            </a:r>
            <a:endParaRPr sz="2000">
              <a:latin typeface="Calibri"/>
              <a:ea typeface="Calibri"/>
              <a:cs typeface="Calibri"/>
              <a:sym typeface="Calibri"/>
            </a:endParaRPr>
          </a:p>
          <a:p>
            <a:pPr lvl="0">
              <a:lnSpc>
                <a:spcPct val="72000"/>
              </a:lnSpc>
              <a:spcBef>
                <a:spcPts val="1000"/>
              </a:spcBef>
            </a:pPr>
            <a:endParaRPr sz="2000">
              <a:latin typeface="Calibri"/>
              <a:ea typeface="Calibri"/>
              <a:cs typeface="Calibri"/>
              <a:sym typeface="Calibri"/>
            </a:endParaRPr>
          </a:p>
          <a:p>
            <a:pPr lvl="0">
              <a:lnSpc>
                <a:spcPct val="72000"/>
              </a:lnSpc>
              <a:spcBef>
                <a:spcPts val="1000"/>
              </a:spcBef>
            </a:pPr>
            <a:r>
              <a:rPr sz="2000">
                <a:latin typeface="Calibri"/>
                <a:ea typeface="Calibri"/>
                <a:cs typeface="Calibri"/>
                <a:sym typeface="Calibri"/>
              </a:rPr>
              <a:t>bilateral cerebellar peduncle lesions</a:t>
            </a:r>
            <a:endParaRPr sz="2000">
              <a:latin typeface="Calibri"/>
              <a:ea typeface="Calibri"/>
              <a:cs typeface="Calibri"/>
              <a:sym typeface="Calibri"/>
            </a:endParaRPr>
          </a:p>
          <a:p>
            <a:pPr lvl="0">
              <a:lnSpc>
                <a:spcPct val="72000"/>
              </a:lnSpc>
              <a:spcBef>
                <a:spcPts val="1000"/>
              </a:spcBef>
            </a:pPr>
            <a:r>
              <a:rPr sz="2000">
                <a:latin typeface="Calibri"/>
                <a:ea typeface="Calibri"/>
                <a:cs typeface="Calibri"/>
                <a:sym typeface="Calibri"/>
              </a:rPr>
              <a:t>thalamic/basal ganglia lesions</a:t>
            </a:r>
            <a:endParaRPr sz="2000">
              <a:latin typeface="Calibri"/>
              <a:ea typeface="Calibri"/>
              <a:cs typeface="Calibri"/>
              <a:sym typeface="Calibri"/>
            </a:endParaRPr>
          </a:p>
          <a:p>
            <a:pPr lvl="0">
              <a:lnSpc>
                <a:spcPct val="72000"/>
              </a:lnSpc>
              <a:spcBef>
                <a:spcPts val="1000"/>
              </a:spcBef>
            </a:pPr>
            <a:endParaRPr sz="2000">
              <a:latin typeface="Calibri"/>
              <a:ea typeface="Calibri"/>
              <a:cs typeface="Calibri"/>
              <a:sym typeface="Calibri"/>
            </a:endParaRPr>
          </a:p>
          <a:p>
            <a:pPr lvl="0">
              <a:lnSpc>
                <a:spcPct val="72000"/>
              </a:lnSpc>
              <a:spcBef>
                <a:spcPts val="1000"/>
              </a:spcBef>
            </a:pPr>
            <a:r>
              <a:rPr sz="2000">
                <a:latin typeface="Calibri"/>
                <a:ea typeface="Calibri"/>
                <a:cs typeface="Calibri"/>
                <a:sym typeface="Calibri"/>
              </a:rPr>
              <a:t>anterior  and bilateral ON  (papillitis)</a:t>
            </a:r>
          </a:p>
        </p:txBody>
      </p:sp>
      <p:pic>
        <p:nvPicPr>
          <p:cNvPr id="649" name="image44.png"/>
          <p:cNvPicPr/>
          <p:nvPr/>
        </p:nvPicPr>
        <p:blipFill>
          <a:blip r:embed="rId3">
            <a:extLst/>
          </a:blip>
          <a:srcRect l="35519" t="49972" r="35926" b="29157"/>
          <a:stretch>
            <a:fillRect/>
          </a:stretch>
        </p:blipFill>
        <p:spPr>
          <a:xfrm>
            <a:off x="6920110" y="5010899"/>
            <a:ext cx="1133129" cy="1191082"/>
          </a:xfrm>
          <a:prstGeom prst="rect">
            <a:avLst/>
          </a:prstGeom>
          <a:ln w="12700">
            <a:miter lim="400000"/>
          </a:ln>
        </p:spPr>
      </p:pic>
      <p:pic>
        <p:nvPicPr>
          <p:cNvPr id="650" name="image44.png"/>
          <p:cNvPicPr/>
          <p:nvPr/>
        </p:nvPicPr>
        <p:blipFill>
          <a:blip r:embed="rId3">
            <a:extLst/>
          </a:blip>
          <a:srcRect l="2432" t="51114" r="69096" b="28533"/>
          <a:stretch>
            <a:fillRect/>
          </a:stretch>
        </p:blipFill>
        <p:spPr>
          <a:xfrm>
            <a:off x="7924679" y="5091567"/>
            <a:ext cx="1211986" cy="1245990"/>
          </a:xfrm>
          <a:prstGeom prst="rect">
            <a:avLst/>
          </a:prstGeom>
          <a:ln w="12700">
            <a:miter lim="400000"/>
          </a:ln>
        </p:spPr>
      </p:pic>
      <p:sp>
        <p:nvSpPr>
          <p:cNvPr id="651" name="Shape 651"/>
          <p:cNvSpPr/>
          <p:nvPr/>
        </p:nvSpPr>
        <p:spPr>
          <a:xfrm>
            <a:off x="180698" y="314049"/>
            <a:ext cx="7193194" cy="6375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nSpc>
                <a:spcPct val="90000"/>
              </a:lnSpc>
              <a:defRPr sz="3600">
                <a:latin typeface="Calibri Light"/>
                <a:ea typeface="Calibri Light"/>
                <a:cs typeface="Calibri Light"/>
                <a:sym typeface="Calibri Light"/>
              </a:defRPr>
            </a:lvl1pPr>
          </a:lstStyle>
          <a:p>
            <a:pPr lvl="0">
              <a:defRPr sz="1800"/>
            </a:pPr>
            <a:r>
              <a:rPr sz="3600"/>
              <a:t>MRI MOG-Ab vs AQP4-Ab disease</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nodeType="afterEffect" presetClass="entr" presetSubtype="0" presetID="1" grpId="1" fill="hold">
                                  <p:stCondLst>
                                    <p:cond delay="0"/>
                                  </p:stCondLst>
                                  <p:iterate type="el" backwards="0">
                                    <p:tmAbs val="0"/>
                                  </p:iterate>
                                  <p:childTnLst>
                                    <p:set>
                                      <p:cBhvr>
                                        <p:cTn id="6" fill="hold"/>
                                        <p:tgtEl>
                                          <p:spTgt spid="649"/>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6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50" grpId="2"/>
      <p:bldP build="whole" bldLvl="1" animBg="1" rev="0" advAuto="0" spid="649" grpId="1"/>
    </p:bldLst>
  </p:timing>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3" name="Shape 653"/>
          <p:cNvSpPr/>
          <p:nvPr>
            <p:ph type="sldNum" sz="quarter" idx="2"/>
          </p:nvPr>
        </p:nvSpPr>
        <p:spPr>
          <a:xfrm>
            <a:off x="6457950" y="6269673"/>
            <a:ext cx="2057400" cy="269239"/>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fld id="{86CB4B4D-7CA3-9044-876B-883B54F8677D}" type="slidenum">
              <a:rPr sz="1200">
                <a:solidFill>
                  <a:srgbClr val="888888"/>
                </a:solidFill>
              </a:rPr>
            </a:fld>
          </a:p>
        </p:txBody>
      </p:sp>
      <p:sp>
        <p:nvSpPr>
          <p:cNvPr id="654" name="Shape 654"/>
          <p:cNvSpPr/>
          <p:nvPr/>
        </p:nvSpPr>
        <p:spPr>
          <a:xfrm>
            <a:off x="2841806" y="138429"/>
            <a:ext cx="3658750" cy="561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lgn="ctr">
              <a:defRPr b="1" sz="3200">
                <a:solidFill>
                  <a:srgbClr val="000066"/>
                </a:solidFill>
                <a:latin typeface="Calibri"/>
                <a:ea typeface="Calibri"/>
                <a:cs typeface="Calibri"/>
                <a:sym typeface="Calibri"/>
              </a:defRPr>
            </a:lvl1pPr>
          </a:lstStyle>
          <a:p>
            <a:pPr lvl="0">
              <a:defRPr b="0" sz="1800">
                <a:solidFill>
                  <a:srgbClr val="000000"/>
                </a:solidFill>
              </a:defRPr>
            </a:pPr>
            <a:r>
              <a:rPr b="1" sz="3200">
                <a:solidFill>
                  <a:srgbClr val="000066"/>
                </a:solidFill>
              </a:rPr>
              <a:t>AQP4-Ab Brain MRI</a:t>
            </a:r>
          </a:p>
        </p:txBody>
      </p:sp>
      <p:graphicFrame>
        <p:nvGraphicFramePr>
          <p:cNvPr id="655" name="Table 655"/>
          <p:cNvGraphicFramePr/>
          <p:nvPr/>
        </p:nvGraphicFramePr>
        <p:xfrm>
          <a:off x="609748" y="875776"/>
          <a:ext cx="7924504" cy="5054063"/>
        </p:xfrm>
        <a:graphic xmlns:a="http://schemas.openxmlformats.org/drawingml/2006/main">
          <a:graphicData uri="http://schemas.openxmlformats.org/drawingml/2006/table">
            <a:tbl>
              <a:tblPr firstCol="1" firstRow="1" lastCol="0" lastRow="0" bandCol="0" bandRow="1" rtl="0">
                <a:tableStyleId>{4C3C2611-4C71-4FC5-86AE-919BDF0F9419}</a:tableStyleId>
              </a:tblPr>
              <a:tblGrid>
                <a:gridCol w="2286000"/>
                <a:gridCol w="3771900"/>
                <a:gridCol w="1866602"/>
              </a:tblGrid>
              <a:tr h="177261">
                <a:tc>
                  <a:txBody>
                    <a:bodyPr/>
                    <a:lstStyle/>
                    <a:p>
                      <a:pPr lvl="0" algn="l">
                        <a:defRPr b="0" i="0" sz="1800">
                          <a:solidFill>
                            <a:srgbClr val="000000"/>
                          </a:solidFill>
                        </a:defRPr>
                      </a:pPr>
                      <a:r>
                        <a:rPr b="1" i="1">
                          <a:solidFill>
                            <a:srgbClr val="FFFFFF"/>
                          </a:solidFill>
                          <a:sym typeface="Helvetica"/>
                        </a:rPr>
                        <a:t/>
                      </a:r>
                    </a:p>
                  </a:txBody>
                  <a:tcPr marL="63500" marR="63500" marT="63500" marB="63500" anchor="t" anchorCtr="0" horzOverflow="overflow">
                    <a:lnL w="12700">
                      <a:miter lim="400000"/>
                    </a:lnL>
                    <a:lnR w="12700">
                      <a:miter lim="400000"/>
                    </a:lnR>
                    <a:lnT w="12700">
                      <a:miter lim="400000"/>
                    </a:lnT>
                  </a:tcPr>
                </a:tc>
                <a:tc>
                  <a:txBody>
                    <a:bodyPr/>
                    <a:lstStyle/>
                    <a:p>
                      <a:pPr lvl="0" algn="l">
                        <a:defRPr b="0" i="0" sz="1800">
                          <a:solidFill>
                            <a:srgbClr val="000000"/>
                          </a:solidFill>
                        </a:defRPr>
                      </a:pPr>
                      <a:r>
                        <a:rPr b="1" i="1">
                          <a:solidFill>
                            <a:srgbClr val="FFFFFF"/>
                          </a:solidFill>
                          <a:sym typeface="Helvetica"/>
                        </a:rPr>
                        <a:t/>
                      </a:r>
                    </a:p>
                  </a:txBody>
                  <a:tcPr marL="63500" marR="63500" marT="63500" marB="63500" anchor="t" anchorCtr="0" horzOverflow="overflow">
                    <a:lnL w="12700">
                      <a:miter lim="400000"/>
                    </a:lnL>
                    <a:lnR w="12700">
                      <a:miter lim="400000"/>
                    </a:lnR>
                    <a:lnT w="12700">
                      <a:miter lim="400000"/>
                    </a:lnT>
                  </a:tcPr>
                </a:tc>
                <a:tc>
                  <a:txBody>
                    <a:bodyPr/>
                    <a:lstStyle/>
                    <a:p>
                      <a:pPr lvl="0" algn="l">
                        <a:defRPr b="0" i="0" sz="1800">
                          <a:solidFill>
                            <a:srgbClr val="000000"/>
                          </a:solidFill>
                        </a:defRPr>
                      </a:pPr>
                      <a:r>
                        <a:rPr b="1" i="1">
                          <a:solidFill>
                            <a:srgbClr val="FFFFFF"/>
                          </a:solidFill>
                          <a:sym typeface="Helvetica"/>
                        </a:rPr>
                        <a:t/>
                      </a:r>
                    </a:p>
                  </a:txBody>
                  <a:tcPr marL="63500" marR="63500" marT="63500" marB="63500" anchor="t" anchorCtr="0" horzOverflow="overflow">
                    <a:lnL w="12700">
                      <a:miter lim="400000"/>
                    </a:lnL>
                    <a:lnR w="12700">
                      <a:miter lim="400000"/>
                    </a:lnR>
                    <a:lnT w="12700">
                      <a:miter lim="400000"/>
                    </a:lnT>
                  </a:tcPr>
                </a:tc>
              </a:tr>
              <a:tr h="419100">
                <a:tc>
                  <a:txBody>
                    <a:bodyPr/>
                    <a:lstStyle/>
                    <a:p>
                      <a:pPr lvl="0" algn="l">
                        <a:defRPr b="0" i="0" sz="1800">
                          <a:solidFill>
                            <a:srgbClr val="000000"/>
                          </a:solidFill>
                        </a:defRPr>
                      </a:pPr>
                      <a:r>
                        <a:rPr b="1" i="1">
                          <a:solidFill>
                            <a:srgbClr val="FFFFFF"/>
                          </a:solidFill>
                          <a:sym typeface="Helvetica"/>
                        </a:rPr>
                        <a:t>51% typical lesions</a:t>
                      </a:r>
                    </a:p>
                  </a:txBody>
                  <a:tcPr marL="63500" marR="63500" marT="63500" marB="63500" anchor="t" anchorCtr="0" horzOverflow="overflow">
                    <a:lnL w="12700">
                      <a:miter lim="400000"/>
                    </a:lnL>
                    <a:lnR w="12700">
                      <a:miter lim="400000"/>
                    </a:lnR>
                    <a:lnB w="12700">
                      <a:miter lim="400000"/>
                    </a:lnB>
                  </a:tcPr>
                </a:tc>
                <a:tc>
                  <a:txBody>
                    <a:bodyPr/>
                    <a:lstStyle/>
                    <a:p>
                      <a:pPr lvl="0" algn="l">
                        <a:defRPr b="0" i="0" sz="1800"/>
                      </a:pPr>
                      <a:r>
                        <a:rPr b="1" i="1">
                          <a:sym typeface="Helvetica"/>
                        </a:rPr>
                        <a:t/>
                      </a:r>
                    </a:p>
                  </a:txBody>
                  <a:tcPr marL="63500" marR="63500" marT="63500" marB="63500" anchor="t" anchorCtr="0" horzOverflow="overflow">
                    <a:lnL w="12700">
                      <a:miter lim="400000"/>
                    </a:lnL>
                    <a:lnR w="12700">
                      <a:miter lim="400000"/>
                    </a:lnR>
                    <a:lnB w="12700">
                      <a:miter lim="400000"/>
                    </a:lnB>
                  </a:tcPr>
                </a:tc>
                <a:tc>
                  <a:txBody>
                    <a:bodyPr/>
                    <a:lstStyle/>
                    <a:p>
                      <a:pPr lvl="0" algn="l">
                        <a:defRPr b="0" i="0" sz="1800"/>
                      </a:pPr>
                      <a:r>
                        <a:rPr b="1" i="1">
                          <a:sym typeface="Helvetica"/>
                        </a:rPr>
                        <a:t/>
                      </a:r>
                    </a:p>
                  </a:txBody>
                  <a:tcPr marL="63500" marR="63500" marT="63500" marB="63500" anchor="t" anchorCtr="0" horzOverflow="overflow">
                    <a:lnL w="12700">
                      <a:miter lim="400000"/>
                    </a:lnL>
                    <a:lnR w="12700">
                      <a:miter lim="400000"/>
                    </a:lnR>
                    <a:lnB w="12700">
                      <a:miter lim="400000"/>
                    </a:lnB>
                  </a:tcPr>
                </a:tc>
              </a:tr>
              <a:tr h="673100">
                <a:tc>
                  <a:txBody>
                    <a:bodyPr/>
                    <a:lstStyle/>
                    <a:p>
                      <a:pPr lvl="0" algn="l">
                        <a:defRPr b="0" i="0" sz="1800">
                          <a:solidFill>
                            <a:srgbClr val="000000"/>
                          </a:solidFill>
                        </a:defRPr>
                      </a:pPr>
                      <a:r>
                        <a:rPr b="1" i="1">
                          <a:solidFill>
                            <a:srgbClr val="FFFFFF"/>
                          </a:solidFill>
                          <a:sym typeface="Helvetica"/>
                        </a:rPr>
                        <a:t/>
                      </a:r>
                    </a:p>
                  </a:txBody>
                  <a:tcPr marL="63500" marR="63500" marT="63500" marB="63500" anchor="t" anchorCtr="0" horzOverflow="overflow">
                    <a:lnL w="12700">
                      <a:miter lim="400000"/>
                    </a:lnL>
                    <a:lnR w="12700">
                      <a:miter lim="400000"/>
                    </a:lnR>
                    <a:lnT w="12700">
                      <a:miter lim="400000"/>
                    </a:lnT>
                    <a:lnB w="12700">
                      <a:miter lim="400000"/>
                    </a:lnB>
                  </a:tcPr>
                </a:tc>
                <a:tc>
                  <a:txBody>
                    <a:bodyPr/>
                    <a:lstStyle/>
                    <a:p>
                      <a:pPr lvl="0" algn="l">
                        <a:defRPr b="0" i="0" sz="1800"/>
                      </a:pPr>
                      <a:r>
                        <a:rPr>
                          <a:sym typeface="Helvetica"/>
                        </a:rPr>
                        <a:t>18.1% brainstem periventricular/periaqueductal</a:t>
                      </a:r>
                    </a:p>
                  </a:txBody>
                  <a:tcPr marL="63500" marR="63500" marT="63500" marB="63500" anchor="t" anchorCtr="0" horzOverflow="overflow">
                    <a:lnL w="12700">
                      <a:miter lim="400000"/>
                    </a:lnL>
                    <a:lnR w="12700">
                      <a:miter lim="400000"/>
                    </a:lnR>
                    <a:lnT w="12700">
                      <a:miter lim="400000"/>
                    </a:lnT>
                    <a:lnB w="12700">
                      <a:miter lim="400000"/>
                    </a:lnB>
                  </a:tcPr>
                </a:tc>
                <a:tc>
                  <a:txBody>
                    <a:bodyPr/>
                    <a:lstStyle/>
                    <a:p>
                      <a:pPr lvl="0" algn="l">
                        <a:defRPr b="0" i="0" sz="1800"/>
                      </a:pPr>
                      <a:r>
                        <a:rPr b="1" i="1">
                          <a:sym typeface="Helvetica"/>
                        </a:rPr>
                        <a:t/>
                      </a:r>
                    </a:p>
                  </a:txBody>
                  <a:tcPr marL="63500" marR="63500" marT="63500" marB="63500" anchor="t" anchorCtr="0" horzOverflow="overflow">
                    <a:lnL w="12700">
                      <a:miter lim="400000"/>
                    </a:lnL>
                    <a:lnR w="12700">
                      <a:miter lim="400000"/>
                    </a:lnR>
                    <a:lnT w="12700">
                      <a:miter lim="400000"/>
                    </a:lnT>
                    <a:lnB w="12700">
                      <a:miter lim="400000"/>
                    </a:lnB>
                  </a:tcPr>
                </a:tc>
              </a:tr>
              <a:tr h="673100">
                <a:tc>
                  <a:txBody>
                    <a:bodyPr/>
                    <a:lstStyle/>
                    <a:p>
                      <a:pPr lvl="0" algn="l">
                        <a:defRPr b="0" i="0" sz="1800">
                          <a:solidFill>
                            <a:srgbClr val="000000"/>
                          </a:solidFill>
                        </a:defRPr>
                      </a:pPr>
                      <a:r>
                        <a:rPr b="1" i="1">
                          <a:solidFill>
                            <a:srgbClr val="FFFFFF"/>
                          </a:solidFill>
                          <a:sym typeface="Helvetica"/>
                        </a:rPr>
                        <a:t/>
                      </a:r>
                    </a:p>
                  </a:txBody>
                  <a:tcPr marL="63500" marR="63500" marT="63500" marB="63500" anchor="t" anchorCtr="0" horzOverflow="overflow">
                    <a:lnL w="12700">
                      <a:miter lim="400000"/>
                    </a:lnL>
                    <a:lnR w="12700">
                      <a:miter lim="400000"/>
                    </a:lnR>
                    <a:lnT w="12700">
                      <a:miter lim="400000"/>
                    </a:lnT>
                    <a:lnB w="12700">
                      <a:miter lim="400000"/>
                    </a:lnB>
                  </a:tcPr>
                </a:tc>
                <a:tc>
                  <a:txBody>
                    <a:bodyPr/>
                    <a:lstStyle/>
                    <a:p>
                      <a:pPr lvl="0" algn="l">
                        <a:defRPr b="0" i="0" sz="1800"/>
                      </a:pPr>
                      <a:r>
                        <a:rPr>
                          <a:sym typeface="Helvetica"/>
                        </a:rPr>
                        <a:t>32.7% periependymal along lateral ventricles</a:t>
                      </a:r>
                    </a:p>
                  </a:txBody>
                  <a:tcPr marL="63500" marR="63500" marT="63500" marB="63500" anchor="t" anchorCtr="0" horzOverflow="overflow">
                    <a:lnL w="12700">
                      <a:miter lim="400000"/>
                    </a:lnL>
                    <a:lnR w="12700">
                      <a:miter lim="400000"/>
                    </a:lnR>
                    <a:lnT w="12700">
                      <a:miter lim="400000"/>
                    </a:lnT>
                    <a:lnB w="12700">
                      <a:miter lim="400000"/>
                    </a:lnB>
                  </a:tcPr>
                </a:tc>
                <a:tc>
                  <a:txBody>
                    <a:bodyPr/>
                    <a:lstStyle/>
                    <a:p>
                      <a:pPr lvl="0" algn="l">
                        <a:defRPr b="0" i="0" sz="1800"/>
                      </a:pPr>
                      <a:r>
                        <a:rPr b="1" i="1">
                          <a:sym typeface="Helvetica"/>
                        </a:rPr>
                        <a:t/>
                      </a:r>
                    </a:p>
                  </a:txBody>
                  <a:tcPr marL="63500" marR="63500" marT="63500" marB="63500" anchor="t" anchorCtr="0" horzOverflow="overflow">
                    <a:lnL w="12700">
                      <a:miter lim="400000"/>
                    </a:lnL>
                    <a:lnR w="12700">
                      <a:miter lim="400000"/>
                    </a:lnR>
                    <a:lnT w="12700">
                      <a:miter lim="400000"/>
                    </a:lnT>
                    <a:lnB w="12700">
                      <a:miter lim="400000"/>
                    </a:lnB>
                  </a:tcPr>
                </a:tc>
              </a:tr>
              <a:tr h="406400">
                <a:tc>
                  <a:txBody>
                    <a:bodyPr/>
                    <a:lstStyle/>
                    <a:p>
                      <a:pPr lvl="0" algn="l">
                        <a:defRPr b="0" i="0" sz="1800">
                          <a:solidFill>
                            <a:srgbClr val="000000"/>
                          </a:solidFill>
                        </a:defRPr>
                      </a:pPr>
                      <a:r>
                        <a:rPr b="1" i="1">
                          <a:solidFill>
                            <a:srgbClr val="FFFFFF"/>
                          </a:solidFill>
                          <a:sym typeface="Helvetica"/>
                        </a:rPr>
                        <a:t/>
                      </a:r>
                    </a:p>
                  </a:txBody>
                  <a:tcPr marL="63500" marR="63500" marT="63500" marB="63500" anchor="t" anchorCtr="0" horzOverflow="overflow">
                    <a:lnL w="12700">
                      <a:miter lim="400000"/>
                    </a:lnL>
                    <a:lnR w="12700">
                      <a:miter lim="400000"/>
                    </a:lnR>
                    <a:lnT w="12700">
                      <a:miter lim="400000"/>
                    </a:lnT>
                    <a:lnB w="12700">
                      <a:miter lim="400000"/>
                    </a:lnB>
                  </a:tcPr>
                </a:tc>
                <a:tc>
                  <a:txBody>
                    <a:bodyPr/>
                    <a:lstStyle/>
                    <a:p>
                      <a:pPr lvl="0" algn="l">
                        <a:defRPr b="0" i="0" sz="1800"/>
                      </a:pPr>
                      <a:r>
                        <a:rPr>
                          <a:sym typeface="Helvetica"/>
                        </a:rPr>
                        <a:t>6.0% diencephalic</a:t>
                      </a:r>
                    </a:p>
                  </a:txBody>
                  <a:tcPr marL="63500" marR="63500" marT="63500" marB="63500" anchor="t" anchorCtr="0" horzOverflow="overflow">
                    <a:lnL w="12700">
                      <a:miter lim="400000"/>
                    </a:lnL>
                    <a:lnR w="12700">
                      <a:miter lim="400000"/>
                    </a:lnR>
                    <a:lnT w="12700">
                      <a:miter lim="400000"/>
                    </a:lnT>
                    <a:lnB w="12700">
                      <a:miter lim="400000"/>
                    </a:lnB>
                  </a:tcPr>
                </a:tc>
                <a:tc>
                  <a:txBody>
                    <a:bodyPr/>
                    <a:lstStyle/>
                    <a:p>
                      <a:pPr lvl="0" algn="l">
                        <a:defRPr b="0" i="0" sz="1800"/>
                      </a:pPr>
                      <a:r>
                        <a:rPr b="1" i="1">
                          <a:sym typeface="Helvetica"/>
                        </a:rPr>
                        <a:t/>
                      </a:r>
                    </a:p>
                  </a:txBody>
                  <a:tcPr marL="63500" marR="63500" marT="63500" marB="63500" anchor="t" anchorCtr="0" horzOverflow="overflow">
                    <a:lnL w="12700">
                      <a:miter lim="400000"/>
                    </a:lnL>
                    <a:lnR w="12700">
                      <a:miter lim="400000"/>
                    </a:lnR>
                    <a:lnT w="12700">
                      <a:miter lim="400000"/>
                    </a:lnT>
                    <a:lnB w="12700">
                      <a:miter lim="400000"/>
                    </a:lnB>
                  </a:tcPr>
                </a:tc>
              </a:tr>
              <a:tr h="406400">
                <a:tc>
                  <a:txBody>
                    <a:bodyPr/>
                    <a:lstStyle/>
                    <a:p>
                      <a:pPr lvl="0" algn="l">
                        <a:defRPr b="0" i="0" sz="1800">
                          <a:solidFill>
                            <a:srgbClr val="000000"/>
                          </a:solidFill>
                        </a:defRPr>
                      </a:pPr>
                      <a:r>
                        <a:rPr b="1" i="1">
                          <a:solidFill>
                            <a:srgbClr val="FFFFFF"/>
                          </a:solidFill>
                          <a:sym typeface="Helvetica"/>
                        </a:rPr>
                        <a:t/>
                      </a:r>
                    </a:p>
                  </a:txBody>
                  <a:tcPr marL="63500" marR="63500" marT="63500" marB="63500" anchor="t" anchorCtr="0" horzOverflow="overflow">
                    <a:lnL w="12700">
                      <a:miter lim="400000"/>
                    </a:lnL>
                    <a:lnR w="12700">
                      <a:miter lim="400000"/>
                    </a:lnR>
                    <a:lnT w="12700">
                      <a:miter lim="400000"/>
                    </a:lnT>
                    <a:lnB w="12700">
                      <a:miter lim="400000"/>
                    </a:lnB>
                  </a:tcPr>
                </a:tc>
                <a:tc>
                  <a:txBody>
                    <a:bodyPr/>
                    <a:lstStyle/>
                    <a:p>
                      <a:pPr lvl="0" algn="l">
                        <a:defRPr b="0" i="0" sz="1800"/>
                      </a:pPr>
                      <a:r>
                        <a:rPr>
                          <a:sym typeface="Helvetica"/>
                        </a:rPr>
                        <a:t>4.3% corticospinal tract</a:t>
                      </a:r>
                    </a:p>
                  </a:txBody>
                  <a:tcPr marL="63500" marR="63500" marT="63500" marB="63500" anchor="t" anchorCtr="0" horzOverflow="overflow">
                    <a:lnL w="12700">
                      <a:miter lim="400000"/>
                    </a:lnL>
                    <a:lnR w="12700">
                      <a:miter lim="400000"/>
                    </a:lnR>
                    <a:lnT w="12700">
                      <a:miter lim="400000"/>
                    </a:lnT>
                    <a:lnB w="12700">
                      <a:miter lim="400000"/>
                    </a:lnB>
                  </a:tcPr>
                </a:tc>
                <a:tc>
                  <a:txBody>
                    <a:bodyPr/>
                    <a:lstStyle/>
                    <a:p>
                      <a:pPr lvl="0" algn="l">
                        <a:defRPr b="0" i="0" sz="1800"/>
                      </a:pPr>
                      <a:r>
                        <a:rPr b="1" i="1">
                          <a:sym typeface="Helvetica"/>
                        </a:rPr>
                        <a:t/>
                      </a:r>
                    </a:p>
                  </a:txBody>
                  <a:tcPr marL="63500" marR="63500" marT="63500" marB="63500" anchor="t" anchorCtr="0" horzOverflow="overflow">
                    <a:lnL w="12700">
                      <a:miter lim="400000"/>
                    </a:lnL>
                    <a:lnR w="12700">
                      <a:miter lim="400000"/>
                    </a:lnR>
                    <a:lnT w="12700">
                      <a:miter lim="400000"/>
                    </a:lnT>
                    <a:lnB w="12700">
                      <a:miter lim="400000"/>
                    </a:lnB>
                  </a:tcPr>
                </a:tc>
              </a:tr>
              <a:tr h="406400">
                <a:tc>
                  <a:txBody>
                    <a:bodyPr/>
                    <a:lstStyle/>
                    <a:p>
                      <a:pPr lvl="0" algn="l">
                        <a:defRPr b="0" i="0" sz="1800">
                          <a:solidFill>
                            <a:srgbClr val="000000"/>
                          </a:solidFill>
                        </a:defRPr>
                      </a:pPr>
                      <a:r>
                        <a:rPr b="1" i="1">
                          <a:solidFill>
                            <a:srgbClr val="FFFFFF"/>
                          </a:solidFill>
                          <a:sym typeface="Helvetica"/>
                        </a:rPr>
                        <a:t/>
                      </a:r>
                    </a:p>
                  </a:txBody>
                  <a:tcPr marL="63500" marR="63500" marT="63500" marB="63500" anchor="t" anchorCtr="0" horzOverflow="overflow">
                    <a:lnL w="12700">
                      <a:miter lim="400000"/>
                    </a:lnL>
                    <a:lnR w="12700">
                      <a:miter lim="400000"/>
                    </a:lnR>
                    <a:lnT w="12700">
                      <a:miter lim="400000"/>
                    </a:lnT>
                    <a:lnB w="12700">
                      <a:miter lim="400000"/>
                    </a:lnB>
                  </a:tcPr>
                </a:tc>
                <a:tc>
                  <a:txBody>
                    <a:bodyPr/>
                    <a:lstStyle/>
                    <a:p>
                      <a:pPr lvl="0" algn="l">
                        <a:defRPr b="0" i="0" sz="1800"/>
                      </a:pPr>
                      <a:r>
                        <a:rPr>
                          <a:sym typeface="Helvetica"/>
                        </a:rPr>
                        <a:t>72.2% had spinal cord lesions</a:t>
                      </a:r>
                    </a:p>
                  </a:txBody>
                  <a:tcPr marL="63500" marR="63500" marT="63500" marB="63500" anchor="t" anchorCtr="0" horzOverflow="overflow">
                    <a:lnL w="12700">
                      <a:miter lim="400000"/>
                    </a:lnL>
                    <a:lnR w="12700">
                      <a:miter lim="400000"/>
                    </a:lnR>
                    <a:lnT w="12700">
                      <a:miter lim="400000"/>
                    </a:lnT>
                    <a:lnB w="12700">
                      <a:miter lim="400000"/>
                    </a:lnB>
                  </a:tcPr>
                </a:tc>
                <a:tc>
                  <a:txBody>
                    <a:bodyPr/>
                    <a:lstStyle/>
                    <a:p>
                      <a:pPr lvl="0" algn="l">
                        <a:defRPr b="0" i="0" sz="1800"/>
                      </a:pPr>
                      <a:r>
                        <a:rPr b="1" i="1">
                          <a:sym typeface="Helvetica"/>
                        </a:rPr>
                        <a:t/>
                      </a:r>
                    </a:p>
                  </a:txBody>
                  <a:tcPr marL="63500" marR="63500" marT="63500" marB="63500" anchor="t" anchorCtr="0" horzOverflow="overflow">
                    <a:lnL w="12700">
                      <a:miter lim="400000"/>
                    </a:lnL>
                    <a:lnR w="12700">
                      <a:miter lim="400000"/>
                    </a:lnR>
                    <a:lnT w="12700">
                      <a:miter lim="400000"/>
                    </a:lnT>
                    <a:lnB w="12700">
                      <a:miter lim="400000"/>
                    </a:lnB>
                  </a:tcPr>
                </a:tc>
              </a:tr>
              <a:tr h="406400">
                <a:tc>
                  <a:txBody>
                    <a:bodyPr/>
                    <a:lstStyle/>
                    <a:p>
                      <a:pPr lvl="0" algn="l">
                        <a:defRPr b="0" i="0" sz="1800">
                          <a:solidFill>
                            <a:srgbClr val="000000"/>
                          </a:solidFill>
                        </a:defRPr>
                      </a:pPr>
                      <a:r>
                        <a:rPr b="1" i="1">
                          <a:solidFill>
                            <a:srgbClr val="FFFFFF"/>
                          </a:solidFill>
                          <a:sym typeface="Helvetica"/>
                        </a:rPr>
                        <a:t/>
                      </a:r>
                    </a:p>
                  </a:txBody>
                  <a:tcPr marL="63500" marR="63500" marT="63500" marB="63500" anchor="t" anchorCtr="0" horzOverflow="overflow">
                    <a:lnL w="12700">
                      <a:miter lim="400000"/>
                    </a:lnL>
                    <a:lnR w="12700">
                      <a:miter lim="400000"/>
                    </a:lnR>
                    <a:lnT w="12700">
                      <a:miter lim="400000"/>
                    </a:lnT>
                    <a:lnB w="12700">
                      <a:miter lim="400000"/>
                    </a:lnB>
                  </a:tcPr>
                </a:tc>
                <a:tc>
                  <a:txBody>
                    <a:bodyPr/>
                    <a:lstStyle/>
                    <a:p>
                      <a:pPr lvl="0" algn="l">
                        <a:defRPr b="0" i="0" sz="1800"/>
                      </a:pPr>
                      <a:r>
                        <a:rPr>
                          <a:sym typeface="Helvetica"/>
                        </a:rPr>
                        <a:t/>
                      </a:r>
                    </a:p>
                  </a:txBody>
                  <a:tcPr marL="63500" marR="63500" marT="63500" marB="63500" anchor="t" anchorCtr="0" horzOverflow="overflow">
                    <a:lnL w="12700">
                      <a:miter lim="400000"/>
                    </a:lnL>
                    <a:lnR w="12700">
                      <a:miter lim="400000"/>
                    </a:lnR>
                    <a:lnT w="12700">
                      <a:miter lim="400000"/>
                    </a:lnT>
                    <a:lnB w="12700">
                      <a:miter lim="400000"/>
                    </a:lnB>
                  </a:tcPr>
                </a:tc>
                <a:tc>
                  <a:txBody>
                    <a:bodyPr/>
                    <a:lstStyle/>
                    <a:p>
                      <a:pPr lvl="0" algn="l">
                        <a:defRPr b="0" i="0" sz="1800"/>
                      </a:pPr>
                      <a:r>
                        <a:rPr>
                          <a:sym typeface="Helvetica"/>
                        </a:rPr>
                        <a:t>46.3% long TM</a:t>
                      </a:r>
                    </a:p>
                  </a:txBody>
                  <a:tcPr marL="63500" marR="63500" marT="63500" marB="63500" anchor="t" anchorCtr="0" horzOverflow="overflow">
                    <a:lnL w="12700">
                      <a:miter lim="400000"/>
                    </a:lnL>
                    <a:lnR w="12700">
                      <a:miter lim="400000"/>
                    </a:lnR>
                    <a:lnT w="12700">
                      <a:miter lim="400000"/>
                    </a:lnT>
                    <a:lnB w="12700">
                      <a:miter lim="400000"/>
                    </a:lnB>
                  </a:tcPr>
                </a:tc>
              </a:tr>
              <a:tr h="406400">
                <a:tc>
                  <a:txBody>
                    <a:bodyPr/>
                    <a:lstStyle/>
                    <a:p>
                      <a:pPr lvl="0" algn="l">
                        <a:defRPr b="0" i="0" sz="1800">
                          <a:solidFill>
                            <a:srgbClr val="000000"/>
                          </a:solidFill>
                        </a:defRPr>
                      </a:pPr>
                      <a:r>
                        <a:rPr b="1" i="1">
                          <a:solidFill>
                            <a:srgbClr val="FFFFFF"/>
                          </a:solidFill>
                          <a:sym typeface="Helvetica"/>
                        </a:rPr>
                        <a:t/>
                      </a:r>
                    </a:p>
                  </a:txBody>
                  <a:tcPr marL="63500" marR="63500" marT="63500" marB="63500" anchor="t" anchorCtr="0" horzOverflow="overflow">
                    <a:lnL w="12700">
                      <a:miter lim="400000"/>
                    </a:lnL>
                    <a:lnR w="12700">
                      <a:miter lim="400000"/>
                    </a:lnR>
                    <a:lnT w="12700">
                      <a:miter lim="400000"/>
                    </a:lnT>
                    <a:lnB w="12700">
                      <a:miter lim="400000"/>
                    </a:lnB>
                  </a:tcPr>
                </a:tc>
                <a:tc>
                  <a:txBody>
                    <a:bodyPr/>
                    <a:lstStyle/>
                    <a:p>
                      <a:pPr lvl="0" algn="l">
                        <a:defRPr b="0" i="0" sz="1800"/>
                      </a:pPr>
                      <a:r>
                        <a:rPr>
                          <a:sym typeface="Helvetica"/>
                        </a:rPr>
                        <a:t/>
                      </a:r>
                    </a:p>
                  </a:txBody>
                  <a:tcPr marL="63500" marR="63500" marT="63500" marB="63500" anchor="t" anchorCtr="0" horzOverflow="overflow">
                    <a:lnL w="12700">
                      <a:miter lim="400000"/>
                    </a:lnL>
                    <a:lnR w="12700">
                      <a:miter lim="400000"/>
                    </a:lnR>
                    <a:lnT w="12700">
                      <a:miter lim="400000"/>
                    </a:lnT>
                    <a:lnB w="12700">
                      <a:miter lim="400000"/>
                    </a:lnB>
                  </a:tcPr>
                </a:tc>
                <a:tc>
                  <a:txBody>
                    <a:bodyPr/>
                    <a:lstStyle/>
                    <a:p>
                      <a:pPr lvl="0" algn="l">
                        <a:defRPr b="0" i="0" sz="1800"/>
                      </a:pPr>
                      <a:r>
                        <a:rPr>
                          <a:sym typeface="Helvetica"/>
                        </a:rPr>
                        <a:t>36.1% short TM</a:t>
                      </a:r>
                    </a:p>
                  </a:txBody>
                  <a:tcPr marL="63500" marR="63500" marT="63500" marB="63500" anchor="t" anchorCtr="0" horzOverflow="overflow">
                    <a:lnL w="12700">
                      <a:miter lim="400000"/>
                    </a:lnL>
                    <a:lnR w="12700">
                      <a:miter lim="400000"/>
                    </a:lnR>
                    <a:lnT w="12700">
                      <a:miter lim="400000"/>
                    </a:lnT>
                    <a:lnB w="12700">
                      <a:miter lim="400000"/>
                    </a:lnB>
                  </a:tcPr>
                </a:tc>
              </a:tr>
              <a:tr h="673100">
                <a:tc>
                  <a:txBody>
                    <a:bodyPr/>
                    <a:lstStyle/>
                    <a:p>
                      <a:pPr lvl="0" algn="l">
                        <a:defRPr b="0" i="0" sz="1800">
                          <a:solidFill>
                            <a:srgbClr val="000000"/>
                          </a:solidFill>
                        </a:defRPr>
                      </a:pPr>
                      <a:r>
                        <a:rPr>
                          <a:sym typeface="Helvetica"/>
                        </a:rPr>
                        <a:t>37.1% satisfied 2010 McDonald criteria</a:t>
                      </a:r>
                    </a:p>
                  </a:txBody>
                  <a:tcPr marL="63500" marR="63500" marT="63500" marB="63500" anchor="t" anchorCtr="0" horzOverflow="overflow">
                    <a:lnL w="12700">
                      <a:miter lim="400000"/>
                    </a:lnL>
                    <a:lnR w="12700">
                      <a:miter lim="400000"/>
                    </a:lnR>
                    <a:lnT w="12700">
                      <a:miter lim="400000"/>
                    </a:lnT>
                    <a:lnB w="12700">
                      <a:miter lim="400000"/>
                    </a:lnB>
                  </a:tcPr>
                </a:tc>
                <a:tc>
                  <a:txBody>
                    <a:bodyPr/>
                    <a:lstStyle/>
                    <a:p>
                      <a:pPr lvl="0" algn="l">
                        <a:defRPr b="0" i="0" sz="1800"/>
                      </a:pPr>
                      <a:r>
                        <a:rPr>
                          <a:sym typeface="Helvetica"/>
                        </a:rPr>
                        <a:t/>
                      </a:r>
                    </a:p>
                  </a:txBody>
                  <a:tcPr marL="63500" marR="63500" marT="63500" marB="63500" anchor="t" anchorCtr="0" horzOverflow="overflow">
                    <a:lnL w="12700">
                      <a:miter lim="400000"/>
                    </a:lnL>
                    <a:lnR w="12700">
                      <a:miter lim="400000"/>
                    </a:lnR>
                    <a:lnT w="12700">
                      <a:miter lim="400000"/>
                    </a:lnT>
                    <a:lnB w="12700">
                      <a:miter lim="400000"/>
                    </a:lnB>
                  </a:tcPr>
                </a:tc>
                <a:tc>
                  <a:txBody>
                    <a:bodyPr/>
                    <a:lstStyle/>
                    <a:p>
                      <a:pPr lvl="0" algn="l">
                        <a:defRPr b="0" i="0" sz="1800"/>
                      </a:pPr>
                      <a:r>
                        <a:rPr>
                          <a:sym typeface="Helvetica"/>
                        </a:rPr>
                        <a:t/>
                      </a:r>
                    </a:p>
                  </a:txBody>
                  <a:tcPr marL="63500" marR="63500" marT="63500" marB="63500" anchor="t" anchorCtr="0" horzOverflow="overflow">
                    <a:lnL w="12700">
                      <a:miter lim="400000"/>
                    </a:lnL>
                    <a:lnR w="12700">
                      <a:miter lim="400000"/>
                    </a:lnR>
                    <a:lnT w="12700">
                      <a:miter lim="400000"/>
                    </a:lnT>
                    <a:lnB w="12700">
                      <a:miter lim="400000"/>
                    </a:lnB>
                  </a:tcPr>
                </a:tc>
              </a:tr>
              <a:tr h="406400">
                <a:tc>
                  <a:txBody>
                    <a:bodyPr/>
                    <a:lstStyle/>
                    <a:p>
                      <a:pPr lvl="0" algn="l">
                        <a:defRPr b="0" i="0" sz="1800">
                          <a:solidFill>
                            <a:srgbClr val="000000"/>
                          </a:solidFill>
                        </a:defRPr>
                      </a:pPr>
                      <a:r>
                        <a:rPr>
                          <a:sym typeface="Helvetica"/>
                        </a:rPr>
                        <a:t/>
                      </a:r>
                    </a:p>
                  </a:txBody>
                  <a:tcPr marL="63500" marR="63500" marT="63500" marB="63500" anchor="t" anchorCtr="0" horzOverflow="overflow">
                    <a:lnL w="12700">
                      <a:miter lim="400000"/>
                    </a:lnL>
                    <a:lnR w="12700">
                      <a:miter lim="400000"/>
                    </a:lnR>
                    <a:lnT w="12700">
                      <a:miter lim="400000"/>
                    </a:lnT>
                    <a:lnB w="12700">
                      <a:miter lim="400000"/>
                    </a:lnB>
                  </a:tcPr>
                </a:tc>
                <a:tc>
                  <a:txBody>
                    <a:bodyPr/>
                    <a:lstStyle/>
                    <a:p>
                      <a:pPr lvl="0" algn="l">
                        <a:defRPr b="0" i="0" sz="1800"/>
                      </a:pPr>
                      <a:r>
                        <a:rPr>
                          <a:sym typeface="Helvetica"/>
                        </a:rPr>
                        <a:t>none had cortical lesions</a:t>
                      </a:r>
                    </a:p>
                  </a:txBody>
                  <a:tcPr marL="63500" marR="63500" marT="63500" marB="63500" anchor="t" anchorCtr="0" horzOverflow="overflow">
                    <a:lnL w="12700">
                      <a:miter lim="400000"/>
                    </a:lnL>
                    <a:lnR w="12700">
                      <a:miter lim="400000"/>
                    </a:lnR>
                    <a:lnT w="12700">
                      <a:miter lim="400000"/>
                    </a:lnT>
                    <a:lnB w="12700">
                      <a:miter lim="400000"/>
                    </a:lnB>
                  </a:tcPr>
                </a:tc>
                <a:tc>
                  <a:txBody>
                    <a:bodyPr/>
                    <a:lstStyle/>
                    <a:p>
                      <a:pPr lvl="0" algn="l">
                        <a:defRPr b="0" i="0" sz="1800"/>
                      </a:pPr>
                      <a:r>
                        <a:rPr>
                          <a:sym typeface="Helvetica"/>
                        </a:rPr>
                        <a:t/>
                      </a:r>
                    </a:p>
                  </a:txBody>
                  <a:tcPr marL="63500" marR="63500" marT="63500" marB="63500" anchor="t" anchorCtr="0" horzOverflow="overflow">
                    <a:lnL w="12700">
                      <a:miter lim="400000"/>
                    </a:lnL>
                    <a:lnR w="12700">
                      <a:miter lim="400000"/>
                    </a:lnR>
                    <a:lnT w="12700">
                      <a:miter lim="400000"/>
                    </a:lnT>
                    <a:lnB w="12700">
                      <a:miter lim="400000"/>
                    </a:lnB>
                  </a:tcPr>
                </a:tc>
              </a:tr>
            </a:tbl>
          </a:graphicData>
        </a:graphic>
      </p:graphicFrame>
      <p:sp>
        <p:nvSpPr>
          <p:cNvPr id="656" name="Shape 656"/>
          <p:cNvSpPr/>
          <p:nvPr/>
        </p:nvSpPr>
        <p:spPr>
          <a:xfrm>
            <a:off x="618493" y="6105842"/>
            <a:ext cx="8105379" cy="624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Calibri"/>
                <a:ea typeface="Calibri"/>
                <a:cs typeface="Calibri"/>
                <a:sym typeface="Calibri"/>
              </a:defRPr>
            </a:lvl1pPr>
          </a:lstStyle>
          <a:p>
            <a:pPr lvl="0"/>
            <a:r>
              <a:t>Cacciaguerra L et al .Brain and cord imaging features in neuromyelitis optica spectrum disorders. Ann Neurol. 2019 Mar;85(3):371-384</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0" name="image3.png"/>
          <p:cNvPicPr/>
          <p:nvPr/>
        </p:nvPicPr>
        <p:blipFill>
          <a:blip r:embed="rId3">
            <a:extLst/>
          </a:blip>
          <a:srcRect l="26093" t="3000" r="49830" b="40315"/>
          <a:stretch>
            <a:fillRect/>
          </a:stretch>
        </p:blipFill>
        <p:spPr>
          <a:xfrm>
            <a:off x="72332" y="1915678"/>
            <a:ext cx="3354483" cy="4842953"/>
          </a:xfrm>
          <a:prstGeom prst="rect">
            <a:avLst/>
          </a:prstGeom>
          <a:ln w="12700">
            <a:miter lim="400000"/>
          </a:ln>
        </p:spPr>
      </p:pic>
      <p:pic>
        <p:nvPicPr>
          <p:cNvPr id="311" name="image2.jpeg" descr="https://encrypted-tbn0.gstatic.com/images?q=tbn:ANd9GcRGIWpeVelh4v-kyRb1RzaUKlvgVUbte6E_Ie-jiySDpybw0VEA-Q"/>
          <p:cNvPicPr/>
          <p:nvPr/>
        </p:nvPicPr>
        <p:blipFill>
          <a:blip r:embed="rId4">
            <a:extLst/>
          </a:blip>
          <a:srcRect l="5460" t="0" r="4869" b="0"/>
          <a:stretch>
            <a:fillRect/>
          </a:stretch>
        </p:blipFill>
        <p:spPr>
          <a:xfrm>
            <a:off x="3949303" y="345597"/>
            <a:ext cx="4500563" cy="4652892"/>
          </a:xfrm>
          <a:prstGeom prst="rect">
            <a:avLst/>
          </a:prstGeom>
          <a:ln w="12700">
            <a:miter lim="400000"/>
          </a:ln>
        </p:spPr>
      </p:pic>
      <p:sp>
        <p:nvSpPr>
          <p:cNvPr id="312" name="Shape 312"/>
          <p:cNvSpPr/>
          <p:nvPr/>
        </p:nvSpPr>
        <p:spPr>
          <a:xfrm>
            <a:off x="512706" y="3251011"/>
            <a:ext cx="834802" cy="3073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z="1500">
                <a:latin typeface="Calibri"/>
                <a:ea typeface="Calibri"/>
                <a:cs typeface="Calibri"/>
                <a:sym typeface="Calibri"/>
              </a:defRPr>
            </a:lvl1pPr>
          </a:lstStyle>
          <a:p>
            <a:pPr lvl="0">
              <a:defRPr b="0" sz="1800"/>
            </a:pPr>
            <a:r>
              <a:rPr b="1" sz="1500"/>
              <a:t>Retina </a:t>
            </a:r>
          </a:p>
        </p:txBody>
      </p:sp>
      <p:sp>
        <p:nvSpPr>
          <p:cNvPr id="313" name="Shape 313"/>
          <p:cNvSpPr/>
          <p:nvPr/>
        </p:nvSpPr>
        <p:spPr>
          <a:xfrm>
            <a:off x="449805" y="4143745"/>
            <a:ext cx="834801" cy="3073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z="1500">
                <a:latin typeface="Calibri"/>
                <a:ea typeface="Calibri"/>
                <a:cs typeface="Calibri"/>
                <a:sym typeface="Calibri"/>
              </a:defRPr>
            </a:lvl1pPr>
          </a:lstStyle>
          <a:p>
            <a:pPr lvl="0">
              <a:defRPr b="0" sz="1800"/>
            </a:pPr>
            <a:r>
              <a:rPr b="1" sz="1500"/>
              <a:t>Sclera</a:t>
            </a:r>
          </a:p>
        </p:txBody>
      </p:sp>
      <p:sp>
        <p:nvSpPr>
          <p:cNvPr id="314" name="Shape 314"/>
          <p:cNvSpPr/>
          <p:nvPr/>
        </p:nvSpPr>
        <p:spPr>
          <a:xfrm>
            <a:off x="406719" y="3618546"/>
            <a:ext cx="834801" cy="3073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z="1500">
                <a:latin typeface="Calibri"/>
                <a:ea typeface="Calibri"/>
                <a:cs typeface="Calibri"/>
                <a:sym typeface="Calibri"/>
              </a:defRPr>
            </a:lvl1pPr>
          </a:lstStyle>
          <a:p>
            <a:pPr lvl="0">
              <a:defRPr b="0" sz="1800"/>
            </a:pPr>
            <a:r>
              <a:rPr b="1" sz="1500"/>
              <a:t>Choroid</a:t>
            </a:r>
          </a:p>
        </p:txBody>
      </p:sp>
      <p:sp>
        <p:nvSpPr>
          <p:cNvPr id="315" name="Shape 315"/>
          <p:cNvSpPr/>
          <p:nvPr/>
        </p:nvSpPr>
        <p:spPr>
          <a:xfrm rot="439034">
            <a:off x="206176" y="2600118"/>
            <a:ext cx="1095870" cy="215901"/>
          </a:xfrm>
          <a:prstGeom prst="rect">
            <a:avLst/>
          </a:prstGeom>
          <a:solidFill>
            <a:srgbClr val="FFA161"/>
          </a:solidFill>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1500">
                <a:latin typeface="Calibri"/>
                <a:ea typeface="Calibri"/>
                <a:cs typeface="Calibri"/>
                <a:sym typeface="Calibri"/>
              </a:defRPr>
            </a:lvl1pPr>
          </a:lstStyle>
          <a:p>
            <a:pPr lvl="0">
              <a:defRPr b="0" sz="1800"/>
            </a:pPr>
            <a:r>
              <a:rPr b="1" sz="1500"/>
              <a:t>Muller cell </a:t>
            </a:r>
          </a:p>
        </p:txBody>
      </p:sp>
      <p:sp>
        <p:nvSpPr>
          <p:cNvPr id="316" name="Shape 316"/>
          <p:cNvSpPr/>
          <p:nvPr/>
        </p:nvSpPr>
        <p:spPr>
          <a:xfrm rot="19788563">
            <a:off x="374621" y="5357376"/>
            <a:ext cx="404323" cy="1524002"/>
          </a:xfrm>
          <a:prstGeom prst="rect">
            <a:avLst/>
          </a:prstGeom>
          <a:solidFill>
            <a:srgbClr val="FFFFFF"/>
          </a:solidFill>
          <a:ln w="12700">
            <a:solidFill>
              <a:srgbClr val="FFFFFF"/>
            </a:solidFill>
            <a:miter/>
          </a:ln>
        </p:spPr>
        <p:txBody>
          <a:bodyPr lIns="0" tIns="0" rIns="0" bIns="0" anchor="ctr"/>
          <a:lstStyle/>
          <a:p>
            <a:pPr lvl="0" algn="ctr">
              <a:defRPr>
                <a:solidFill>
                  <a:srgbClr val="FFFFFF"/>
                </a:solidFill>
                <a:latin typeface="Calibri"/>
                <a:ea typeface="Calibri"/>
                <a:cs typeface="Calibri"/>
                <a:sym typeface="Calibri"/>
              </a:defRPr>
            </a:pPr>
          </a:p>
        </p:txBody>
      </p:sp>
      <p:sp>
        <p:nvSpPr>
          <p:cNvPr id="317" name="Shape 317"/>
          <p:cNvSpPr/>
          <p:nvPr/>
        </p:nvSpPr>
        <p:spPr>
          <a:xfrm>
            <a:off x="79567" y="5141274"/>
            <a:ext cx="974900" cy="3073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z="1500">
                <a:solidFill>
                  <a:srgbClr val="009E47"/>
                </a:solidFill>
                <a:latin typeface="Calibri"/>
                <a:ea typeface="Calibri"/>
                <a:cs typeface="Calibri"/>
                <a:sym typeface="Calibri"/>
              </a:defRPr>
            </a:lvl1pPr>
          </a:lstStyle>
          <a:p>
            <a:pPr lvl="0">
              <a:defRPr b="0" sz="1800">
                <a:solidFill>
                  <a:srgbClr val="000000"/>
                </a:solidFill>
              </a:defRPr>
            </a:pPr>
            <a:r>
              <a:rPr b="1" sz="1500">
                <a:solidFill>
                  <a:srgbClr val="009E47"/>
                </a:solidFill>
              </a:rPr>
              <a:t>Astrocyte</a:t>
            </a:r>
          </a:p>
        </p:txBody>
      </p:sp>
      <p:sp>
        <p:nvSpPr>
          <p:cNvPr id="318" name="Shape 318"/>
          <p:cNvSpPr/>
          <p:nvPr/>
        </p:nvSpPr>
        <p:spPr>
          <a:xfrm>
            <a:off x="1054467" y="5302856"/>
            <a:ext cx="577649" cy="56218"/>
          </a:xfrm>
          <a:prstGeom prst="line">
            <a:avLst/>
          </a:prstGeom>
          <a:ln w="28575">
            <a:solidFill>
              <a:srgbClr val="009E47"/>
            </a:solidFill>
            <a:miter/>
          </a:ln>
        </p:spPr>
        <p:txBody>
          <a:bodyPr lIns="0" tIns="0" rIns="0" bIns="0"/>
          <a:lstStyle/>
          <a:p>
            <a:pPr lvl="0" defTabSz="457200">
              <a:defRPr sz="1200"/>
            </a:pPr>
          </a:p>
        </p:txBody>
      </p:sp>
      <p:sp>
        <p:nvSpPr>
          <p:cNvPr id="319" name="Shape 319"/>
          <p:cNvSpPr/>
          <p:nvPr/>
        </p:nvSpPr>
        <p:spPr>
          <a:xfrm rot="245178">
            <a:off x="1145022" y="2872359"/>
            <a:ext cx="903389" cy="339726"/>
          </a:xfrm>
          <a:prstGeom prst="rect">
            <a:avLst/>
          </a:prstGeom>
          <a:solidFill>
            <a:srgbClr val="FFFFFF"/>
          </a:solidFill>
          <a:ln>
            <a:solidFill/>
          </a:ln>
          <a:extLst>
            <a:ext uri="{C572A759-6A51-4108-AA02-DFA0A04FC94B}">
              <ma14:wrappingTextBoxFlag xmlns:ma14="http://schemas.microsoft.com/office/mac/drawingml/2011/main" val="1"/>
            </a:ext>
          </a:extLst>
        </p:spPr>
        <p:txBody>
          <a:bodyPr lIns="0" tIns="0" rIns="0" bIns="0">
            <a:spAutoFit/>
          </a:bodyPr>
          <a:lstStyle>
            <a:lvl1pPr>
              <a:defRPr b="1">
                <a:solidFill>
                  <a:srgbClr val="0070C0"/>
                </a:solidFill>
                <a:latin typeface="Arial Black"/>
                <a:ea typeface="Arial Black"/>
                <a:cs typeface="Arial Black"/>
                <a:sym typeface="Arial Black"/>
              </a:defRPr>
            </a:lvl1pPr>
          </a:lstStyle>
          <a:p>
            <a:pPr lvl="0">
              <a:defRPr b="0">
                <a:solidFill>
                  <a:srgbClr val="000000"/>
                </a:solidFill>
              </a:defRPr>
            </a:pPr>
            <a:r>
              <a:rPr b="1">
                <a:solidFill>
                  <a:srgbClr val="0070C0"/>
                </a:solidFill>
              </a:rPr>
              <a:t>AQP4</a:t>
            </a:r>
          </a:p>
        </p:txBody>
      </p:sp>
      <p:sp>
        <p:nvSpPr>
          <p:cNvPr id="320" name="Shape 320"/>
          <p:cNvSpPr/>
          <p:nvPr/>
        </p:nvSpPr>
        <p:spPr>
          <a:xfrm>
            <a:off x="1712360" y="5214184"/>
            <a:ext cx="867578" cy="339726"/>
          </a:xfrm>
          <a:prstGeom prst="rect">
            <a:avLst/>
          </a:prstGeom>
          <a:solidFill>
            <a:srgbClr val="FFFFFF"/>
          </a:solidFill>
          <a:ln>
            <a:solidFill/>
          </a:ln>
          <a:extLst>
            <a:ext uri="{C572A759-6A51-4108-AA02-DFA0A04FC94B}">
              <ma14:wrappingTextBoxFlag xmlns:ma14="http://schemas.microsoft.com/office/mac/drawingml/2011/main" val="1"/>
            </a:ext>
          </a:extLst>
        </p:spPr>
        <p:txBody>
          <a:bodyPr lIns="0" tIns="0" rIns="0" bIns="0">
            <a:spAutoFit/>
          </a:bodyPr>
          <a:lstStyle>
            <a:lvl1pPr>
              <a:defRPr b="1">
                <a:solidFill>
                  <a:srgbClr val="0070C0"/>
                </a:solidFill>
                <a:latin typeface="Arial Black"/>
                <a:ea typeface="Arial Black"/>
                <a:cs typeface="Arial Black"/>
                <a:sym typeface="Arial Black"/>
              </a:defRPr>
            </a:lvl1pPr>
          </a:lstStyle>
          <a:p>
            <a:pPr lvl="0">
              <a:defRPr b="0">
                <a:solidFill>
                  <a:srgbClr val="000000"/>
                </a:solidFill>
              </a:defRPr>
            </a:pPr>
            <a:r>
              <a:rPr b="1">
                <a:solidFill>
                  <a:srgbClr val="0070C0"/>
                </a:solidFill>
              </a:rPr>
              <a:t>AQP4</a:t>
            </a:r>
          </a:p>
        </p:txBody>
      </p:sp>
      <p:sp>
        <p:nvSpPr>
          <p:cNvPr id="321" name="Shape 321"/>
          <p:cNvSpPr/>
          <p:nvPr/>
        </p:nvSpPr>
        <p:spPr>
          <a:xfrm>
            <a:off x="-531429" y="7193126"/>
            <a:ext cx="1100562" cy="577223"/>
          </a:xfrm>
          <a:prstGeom prst="rect">
            <a:avLst/>
          </a:prstGeom>
          <a:solidFill>
            <a:srgbClr val="FFFFFF"/>
          </a:solidFill>
          <a:ln w="12700">
            <a:solidFill>
              <a:srgbClr val="FFFFFF"/>
            </a:solidFill>
            <a:miter/>
          </a:ln>
        </p:spPr>
        <p:txBody>
          <a:bodyPr lIns="0" tIns="0" rIns="0" bIns="0" anchor="ctr"/>
          <a:lstStyle/>
          <a:p>
            <a:pPr lvl="0" algn="ctr">
              <a:defRPr>
                <a:solidFill>
                  <a:srgbClr val="FFFFFF"/>
                </a:solidFill>
                <a:latin typeface="Calibri"/>
                <a:ea typeface="Calibri"/>
                <a:cs typeface="Calibri"/>
                <a:sym typeface="Calibri"/>
              </a:defRPr>
            </a:pPr>
          </a:p>
        </p:txBody>
      </p:sp>
      <p:sp>
        <p:nvSpPr>
          <p:cNvPr id="322" name="Shape 322"/>
          <p:cNvSpPr/>
          <p:nvPr/>
        </p:nvSpPr>
        <p:spPr>
          <a:xfrm rot="19602409">
            <a:off x="559899" y="7157839"/>
            <a:ext cx="300161" cy="63814"/>
          </a:xfrm>
          <a:prstGeom prst="rect">
            <a:avLst/>
          </a:prstGeom>
          <a:solidFill>
            <a:srgbClr val="E7E6E6"/>
          </a:solidFill>
          <a:ln w="12700">
            <a:solidFill>
              <a:srgbClr val="E7E6E6"/>
            </a:solidFill>
            <a:miter/>
          </a:ln>
        </p:spPr>
        <p:txBody>
          <a:bodyPr lIns="0" tIns="0" rIns="0" bIns="0" anchor="ctr"/>
          <a:lstStyle/>
          <a:p>
            <a:pPr lvl="0" algn="ctr">
              <a:defRPr>
                <a:solidFill>
                  <a:srgbClr val="FFFFFF"/>
                </a:solidFill>
                <a:latin typeface="Calibri"/>
                <a:ea typeface="Calibri"/>
                <a:cs typeface="Calibri"/>
                <a:sym typeface="Calibri"/>
              </a:defRPr>
            </a:pPr>
          </a:p>
        </p:txBody>
      </p:sp>
      <p:pic>
        <p:nvPicPr>
          <p:cNvPr id="323" name="image4.png" descr="Fig. 1. Expression and distribution of aquaporin-4 (AQP4) in the normal spinal cord. a: The central gray matter (gm) was diffusely and highly positive for AQP4 (pink). b: In the white matter (high-magnification), fine structures corresponding to astrocytic foot processes (arrow heads), especially those surrounding small blood vessels in the white matter (arrows), were positive for AQP4. Scale bar represents 100 μ m. &#10;                "/>
          <p:cNvPicPr/>
          <p:nvPr/>
        </p:nvPicPr>
        <p:blipFill>
          <a:blip r:embed="rId5">
            <a:extLst/>
          </a:blip>
          <a:srcRect l="1105" t="0" r="50291" b="2425"/>
          <a:stretch>
            <a:fillRect/>
          </a:stretch>
        </p:blipFill>
        <p:spPr>
          <a:xfrm>
            <a:off x="4283144" y="5007678"/>
            <a:ext cx="2552953" cy="1750953"/>
          </a:xfrm>
          <a:prstGeom prst="rect">
            <a:avLst/>
          </a:prstGeom>
          <a:ln w="12700">
            <a:miter lim="400000"/>
          </a:ln>
        </p:spPr>
      </p:pic>
      <p:sp>
        <p:nvSpPr>
          <p:cNvPr id="324" name="Shape 324"/>
          <p:cNvSpPr/>
          <p:nvPr/>
        </p:nvSpPr>
        <p:spPr>
          <a:xfrm>
            <a:off x="485569" y="1848161"/>
            <a:ext cx="2141522" cy="421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z="2200">
                <a:latin typeface="Calibri"/>
                <a:ea typeface="Calibri"/>
                <a:cs typeface="Calibri"/>
                <a:sym typeface="Calibri"/>
              </a:defRPr>
            </a:lvl1pPr>
          </a:lstStyle>
          <a:p>
            <a:pPr lvl="0">
              <a:defRPr b="0" sz="1800"/>
            </a:pPr>
            <a:r>
              <a:rPr b="1" sz="2200"/>
              <a:t>ON + Retina</a:t>
            </a:r>
          </a:p>
        </p:txBody>
      </p:sp>
      <p:sp>
        <p:nvSpPr>
          <p:cNvPr id="325" name="Shape 325"/>
          <p:cNvSpPr/>
          <p:nvPr/>
        </p:nvSpPr>
        <p:spPr>
          <a:xfrm>
            <a:off x="5335601" y="4567601"/>
            <a:ext cx="2141521" cy="421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z="2200">
                <a:latin typeface="Calibri"/>
                <a:ea typeface="Calibri"/>
                <a:cs typeface="Calibri"/>
                <a:sym typeface="Calibri"/>
              </a:defRPr>
            </a:lvl1pPr>
          </a:lstStyle>
          <a:p>
            <a:pPr lvl="0">
              <a:defRPr b="0" sz="1800"/>
            </a:pPr>
            <a:r>
              <a:rPr b="1" sz="2200"/>
              <a:t>Spinal Cord</a:t>
            </a:r>
          </a:p>
        </p:txBody>
      </p:sp>
      <p:pic>
        <p:nvPicPr>
          <p:cNvPr id="326" name="image5.png" descr="Fig. 1. Expression and distribution of aquaporin-4 (AQP4) in the normal spinal cord. a: The central gray matter (gm) was diffusely and highly positive for AQP4 (pink). b: In the white matter (high-magnification), fine structures corresponding to astrocytic foot processes (arrow heads), especially those surrounding small blood vessels in the white matter (arrows), were positive for AQP4. Scale bar represents 100 μ m. &#10;                "/>
          <p:cNvPicPr/>
          <p:nvPr/>
        </p:nvPicPr>
        <p:blipFill>
          <a:blip r:embed="rId6">
            <a:extLst/>
          </a:blip>
          <a:srcRect l="61062" t="18230" r="2451" b="0"/>
          <a:stretch>
            <a:fillRect/>
          </a:stretch>
        </p:blipFill>
        <p:spPr>
          <a:xfrm>
            <a:off x="6860037" y="5129915"/>
            <a:ext cx="1532673" cy="1173473"/>
          </a:xfrm>
          <a:prstGeom prst="rect">
            <a:avLst/>
          </a:prstGeom>
          <a:ln w="12700">
            <a:miter lim="400000"/>
          </a:ln>
        </p:spPr>
      </p:pic>
      <p:grpSp>
        <p:nvGrpSpPr>
          <p:cNvPr id="343" name="Group 343"/>
          <p:cNvGrpSpPr/>
          <p:nvPr/>
        </p:nvGrpSpPr>
        <p:grpSpPr>
          <a:xfrm>
            <a:off x="7025606" y="2629546"/>
            <a:ext cx="750990" cy="1049921"/>
            <a:chOff x="-2" y="-1"/>
            <a:chExt cx="750988" cy="1049920"/>
          </a:xfrm>
        </p:grpSpPr>
        <p:sp>
          <p:nvSpPr>
            <p:cNvPr id="327" name="Shape 327"/>
            <p:cNvSpPr/>
            <p:nvPr/>
          </p:nvSpPr>
          <p:spPr>
            <a:xfrm>
              <a:off x="159700" y="-2"/>
              <a:ext cx="95856" cy="10643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8575" cap="flat">
              <a:solidFill>
                <a:srgbClr val="AFABAB"/>
              </a:solidFill>
              <a:prstDash val="solid"/>
              <a:miter lim="800000"/>
            </a:ln>
            <a:effectLst/>
          </p:spPr>
          <p:txBody>
            <a:bodyPr wrap="square" lIns="0" tIns="0" rIns="0" bIns="0" numCol="1" anchor="ctr">
              <a:noAutofit/>
            </a:bodyPr>
            <a:lstStyle/>
            <a:p>
              <a:pPr lvl="0" algn="ctr">
                <a:defRPr>
                  <a:solidFill>
                    <a:srgbClr val="FFFFFF"/>
                  </a:solidFill>
                  <a:latin typeface="Calibri"/>
                  <a:ea typeface="Calibri"/>
                  <a:cs typeface="Calibri"/>
                  <a:sym typeface="Calibri"/>
                </a:defRPr>
              </a:pPr>
            </a:p>
          </p:txBody>
        </p:sp>
        <p:sp>
          <p:nvSpPr>
            <p:cNvPr id="328" name="Shape 328"/>
            <p:cNvSpPr/>
            <p:nvPr/>
          </p:nvSpPr>
          <p:spPr>
            <a:xfrm>
              <a:off x="255557" y="53216"/>
              <a:ext cx="95855" cy="10643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8575" cap="flat">
              <a:solidFill>
                <a:srgbClr val="AFABAB"/>
              </a:solidFill>
              <a:prstDash val="solid"/>
              <a:miter lim="800000"/>
            </a:ln>
            <a:effectLst/>
          </p:spPr>
          <p:txBody>
            <a:bodyPr wrap="square" lIns="0" tIns="0" rIns="0" bIns="0" numCol="1" anchor="ctr">
              <a:noAutofit/>
            </a:bodyPr>
            <a:lstStyle/>
            <a:p>
              <a:pPr lvl="0" algn="ctr">
                <a:defRPr>
                  <a:solidFill>
                    <a:srgbClr val="FFFFFF"/>
                  </a:solidFill>
                  <a:latin typeface="Calibri"/>
                  <a:ea typeface="Calibri"/>
                  <a:cs typeface="Calibri"/>
                  <a:sym typeface="Calibri"/>
                </a:defRPr>
              </a:pPr>
            </a:p>
          </p:txBody>
        </p:sp>
        <p:sp>
          <p:nvSpPr>
            <p:cNvPr id="329" name="Shape 329"/>
            <p:cNvSpPr/>
            <p:nvPr/>
          </p:nvSpPr>
          <p:spPr>
            <a:xfrm>
              <a:off x="334777" y="129923"/>
              <a:ext cx="95855" cy="10643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8575" cap="flat">
              <a:solidFill>
                <a:srgbClr val="AFABAB"/>
              </a:solidFill>
              <a:prstDash val="solid"/>
              <a:miter lim="800000"/>
            </a:ln>
            <a:effectLst/>
          </p:spPr>
          <p:txBody>
            <a:bodyPr wrap="square" lIns="0" tIns="0" rIns="0" bIns="0" numCol="1" anchor="ctr">
              <a:noAutofit/>
            </a:bodyPr>
            <a:lstStyle/>
            <a:p>
              <a:pPr lvl="0" algn="ctr">
                <a:defRPr>
                  <a:solidFill>
                    <a:srgbClr val="FFFFFF"/>
                  </a:solidFill>
                  <a:latin typeface="Calibri"/>
                  <a:ea typeface="Calibri"/>
                  <a:cs typeface="Calibri"/>
                  <a:sym typeface="Calibri"/>
                </a:defRPr>
              </a:pPr>
            </a:p>
          </p:txBody>
        </p:sp>
        <p:sp>
          <p:nvSpPr>
            <p:cNvPr id="330" name="Shape 330"/>
            <p:cNvSpPr/>
            <p:nvPr/>
          </p:nvSpPr>
          <p:spPr>
            <a:xfrm>
              <a:off x="508543" y="294971"/>
              <a:ext cx="95856" cy="10643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8575" cap="flat">
              <a:solidFill>
                <a:srgbClr val="AFABAB"/>
              </a:solidFill>
              <a:prstDash val="solid"/>
              <a:miter lim="800000"/>
            </a:ln>
            <a:effectLst/>
          </p:spPr>
          <p:txBody>
            <a:bodyPr wrap="square" lIns="0" tIns="0" rIns="0" bIns="0" numCol="1" anchor="ctr">
              <a:noAutofit/>
            </a:bodyPr>
            <a:lstStyle/>
            <a:p>
              <a:pPr lvl="0" algn="ctr">
                <a:defRPr>
                  <a:solidFill>
                    <a:srgbClr val="FFFFFF"/>
                  </a:solidFill>
                  <a:latin typeface="Calibri"/>
                  <a:ea typeface="Calibri"/>
                  <a:cs typeface="Calibri"/>
                  <a:sym typeface="Calibri"/>
                </a:defRPr>
              </a:pPr>
            </a:p>
          </p:txBody>
        </p:sp>
        <p:sp>
          <p:nvSpPr>
            <p:cNvPr id="331" name="Shape 331"/>
            <p:cNvSpPr/>
            <p:nvPr/>
          </p:nvSpPr>
          <p:spPr>
            <a:xfrm>
              <a:off x="556472" y="386014"/>
              <a:ext cx="95856" cy="10643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8575" cap="flat">
              <a:solidFill>
                <a:srgbClr val="AFABAB"/>
              </a:solidFill>
              <a:prstDash val="solid"/>
              <a:miter lim="800000"/>
            </a:ln>
            <a:effectLst/>
          </p:spPr>
          <p:txBody>
            <a:bodyPr wrap="square" lIns="0" tIns="0" rIns="0" bIns="0" numCol="1" anchor="ctr">
              <a:noAutofit/>
            </a:bodyPr>
            <a:lstStyle/>
            <a:p>
              <a:pPr lvl="0" algn="ctr">
                <a:defRPr>
                  <a:solidFill>
                    <a:srgbClr val="FFFFFF"/>
                  </a:solidFill>
                  <a:latin typeface="Calibri"/>
                  <a:ea typeface="Calibri"/>
                  <a:cs typeface="Calibri"/>
                  <a:sym typeface="Calibri"/>
                </a:defRPr>
              </a:pPr>
            </a:p>
          </p:txBody>
        </p:sp>
        <p:sp>
          <p:nvSpPr>
            <p:cNvPr id="332" name="Shape 332"/>
            <p:cNvSpPr/>
            <p:nvPr/>
          </p:nvSpPr>
          <p:spPr>
            <a:xfrm>
              <a:off x="616370" y="497645"/>
              <a:ext cx="95856" cy="10643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8575" cap="flat">
              <a:solidFill>
                <a:srgbClr val="AFABAB"/>
              </a:solidFill>
              <a:prstDash val="solid"/>
              <a:miter lim="800000"/>
            </a:ln>
            <a:effectLst/>
          </p:spPr>
          <p:txBody>
            <a:bodyPr wrap="square" lIns="0" tIns="0" rIns="0" bIns="0" numCol="1" anchor="ctr">
              <a:noAutofit/>
            </a:bodyPr>
            <a:lstStyle/>
            <a:p>
              <a:pPr lvl="0" algn="ctr">
                <a:defRPr>
                  <a:solidFill>
                    <a:srgbClr val="FFFFFF"/>
                  </a:solidFill>
                  <a:latin typeface="Calibri"/>
                  <a:ea typeface="Calibri"/>
                  <a:cs typeface="Calibri"/>
                  <a:sym typeface="Calibri"/>
                </a:defRPr>
              </a:pPr>
            </a:p>
          </p:txBody>
        </p:sp>
        <p:sp>
          <p:nvSpPr>
            <p:cNvPr id="333" name="Shape 333"/>
            <p:cNvSpPr/>
            <p:nvPr/>
          </p:nvSpPr>
          <p:spPr>
            <a:xfrm>
              <a:off x="655131" y="603638"/>
              <a:ext cx="95856" cy="10643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8575" cap="flat">
              <a:solidFill>
                <a:srgbClr val="AFABAB"/>
              </a:solidFill>
              <a:prstDash val="solid"/>
              <a:miter lim="800000"/>
            </a:ln>
            <a:effectLst/>
          </p:spPr>
          <p:txBody>
            <a:bodyPr wrap="square" lIns="0" tIns="0" rIns="0" bIns="0" numCol="1" anchor="ctr">
              <a:noAutofit/>
            </a:bodyPr>
            <a:lstStyle/>
            <a:p>
              <a:pPr lvl="0" algn="ctr">
                <a:defRPr>
                  <a:solidFill>
                    <a:srgbClr val="FFFFFF"/>
                  </a:solidFill>
                  <a:latin typeface="Calibri"/>
                  <a:ea typeface="Calibri"/>
                  <a:cs typeface="Calibri"/>
                  <a:sym typeface="Calibri"/>
                </a:defRPr>
              </a:pPr>
            </a:p>
          </p:txBody>
        </p:sp>
        <p:sp>
          <p:nvSpPr>
            <p:cNvPr id="334" name="Shape 334"/>
            <p:cNvSpPr/>
            <p:nvPr/>
          </p:nvSpPr>
          <p:spPr>
            <a:xfrm>
              <a:off x="631423" y="712306"/>
              <a:ext cx="95856" cy="10643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8575" cap="flat">
              <a:solidFill>
                <a:srgbClr val="AFABAB"/>
              </a:solidFill>
              <a:prstDash val="solid"/>
              <a:miter lim="800000"/>
            </a:ln>
            <a:effectLst/>
          </p:spPr>
          <p:txBody>
            <a:bodyPr wrap="square" lIns="0" tIns="0" rIns="0" bIns="0" numCol="1" anchor="ctr">
              <a:noAutofit/>
            </a:bodyPr>
            <a:lstStyle/>
            <a:p>
              <a:pPr lvl="0" algn="ctr">
                <a:defRPr>
                  <a:solidFill>
                    <a:srgbClr val="FFFFFF"/>
                  </a:solidFill>
                  <a:latin typeface="Calibri"/>
                  <a:ea typeface="Calibri"/>
                  <a:cs typeface="Calibri"/>
                  <a:sym typeface="Calibri"/>
                </a:defRPr>
              </a:pPr>
            </a:p>
          </p:txBody>
        </p:sp>
        <p:sp>
          <p:nvSpPr>
            <p:cNvPr id="335" name="Shape 335"/>
            <p:cNvSpPr/>
            <p:nvPr/>
          </p:nvSpPr>
          <p:spPr>
            <a:xfrm>
              <a:off x="559187" y="809687"/>
              <a:ext cx="95856" cy="10643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8575" cap="flat">
              <a:solidFill>
                <a:srgbClr val="AFABAB"/>
              </a:solidFill>
              <a:prstDash val="solid"/>
              <a:miter lim="800000"/>
            </a:ln>
            <a:effectLst/>
          </p:spPr>
          <p:txBody>
            <a:bodyPr wrap="square" lIns="0" tIns="0" rIns="0" bIns="0" numCol="1" anchor="ctr">
              <a:noAutofit/>
            </a:bodyPr>
            <a:lstStyle/>
            <a:p>
              <a:pPr lvl="0" algn="ctr">
                <a:defRPr>
                  <a:solidFill>
                    <a:srgbClr val="FFFFFF"/>
                  </a:solidFill>
                  <a:latin typeface="Calibri"/>
                  <a:ea typeface="Calibri"/>
                  <a:cs typeface="Calibri"/>
                  <a:sym typeface="Calibri"/>
                </a:defRPr>
              </a:pPr>
            </a:p>
          </p:txBody>
        </p:sp>
        <p:sp>
          <p:nvSpPr>
            <p:cNvPr id="336" name="Shape 336"/>
            <p:cNvSpPr/>
            <p:nvPr/>
          </p:nvSpPr>
          <p:spPr>
            <a:xfrm>
              <a:off x="467527" y="876254"/>
              <a:ext cx="95856" cy="10643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8575" cap="flat">
              <a:solidFill>
                <a:srgbClr val="AFABAB"/>
              </a:solidFill>
              <a:prstDash val="solid"/>
              <a:miter lim="800000"/>
            </a:ln>
            <a:effectLst/>
          </p:spPr>
          <p:txBody>
            <a:bodyPr wrap="square" lIns="0" tIns="0" rIns="0" bIns="0" numCol="1" anchor="ctr">
              <a:noAutofit/>
            </a:bodyPr>
            <a:lstStyle/>
            <a:p>
              <a:pPr lvl="0" algn="ctr">
                <a:defRPr>
                  <a:solidFill>
                    <a:srgbClr val="FFFFFF"/>
                  </a:solidFill>
                  <a:latin typeface="Calibri"/>
                  <a:ea typeface="Calibri"/>
                  <a:cs typeface="Calibri"/>
                  <a:sym typeface="Calibri"/>
                </a:defRPr>
              </a:pPr>
            </a:p>
          </p:txBody>
        </p:sp>
        <p:sp>
          <p:nvSpPr>
            <p:cNvPr id="337" name="Shape 337"/>
            <p:cNvSpPr/>
            <p:nvPr/>
          </p:nvSpPr>
          <p:spPr>
            <a:xfrm>
              <a:off x="381803" y="921462"/>
              <a:ext cx="95855" cy="10643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8575" cap="flat">
              <a:solidFill>
                <a:srgbClr val="AFABAB"/>
              </a:solidFill>
              <a:prstDash val="solid"/>
              <a:miter lim="800000"/>
            </a:ln>
            <a:effectLst/>
          </p:spPr>
          <p:txBody>
            <a:bodyPr wrap="square" lIns="0" tIns="0" rIns="0" bIns="0" numCol="1" anchor="ctr">
              <a:noAutofit/>
            </a:bodyPr>
            <a:lstStyle/>
            <a:p>
              <a:pPr lvl="0" algn="ctr">
                <a:defRPr>
                  <a:solidFill>
                    <a:srgbClr val="FFFFFF"/>
                  </a:solidFill>
                  <a:latin typeface="Calibri"/>
                  <a:ea typeface="Calibri"/>
                  <a:cs typeface="Calibri"/>
                  <a:sym typeface="Calibri"/>
                </a:defRPr>
              </a:pPr>
            </a:p>
          </p:txBody>
        </p:sp>
        <p:sp>
          <p:nvSpPr>
            <p:cNvPr id="338" name="Shape 338"/>
            <p:cNvSpPr/>
            <p:nvPr/>
          </p:nvSpPr>
          <p:spPr>
            <a:xfrm>
              <a:off x="255927" y="943484"/>
              <a:ext cx="95855" cy="10643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8575" cap="flat">
              <a:solidFill>
                <a:srgbClr val="AFABAB"/>
              </a:solidFill>
              <a:prstDash val="solid"/>
              <a:miter lim="800000"/>
            </a:ln>
            <a:effectLst/>
          </p:spPr>
          <p:txBody>
            <a:bodyPr wrap="square" lIns="0" tIns="0" rIns="0" bIns="0" numCol="1" anchor="ctr">
              <a:noAutofit/>
            </a:bodyPr>
            <a:lstStyle/>
            <a:p>
              <a:pPr lvl="0" algn="ctr">
                <a:defRPr>
                  <a:solidFill>
                    <a:srgbClr val="FFFFFF"/>
                  </a:solidFill>
                  <a:latin typeface="Calibri"/>
                  <a:ea typeface="Calibri"/>
                  <a:cs typeface="Calibri"/>
                  <a:sym typeface="Calibri"/>
                </a:defRPr>
              </a:pPr>
            </a:p>
          </p:txBody>
        </p:sp>
        <p:sp>
          <p:nvSpPr>
            <p:cNvPr id="339" name="Shape 339"/>
            <p:cNvSpPr/>
            <p:nvPr/>
          </p:nvSpPr>
          <p:spPr>
            <a:xfrm>
              <a:off x="119394" y="921462"/>
              <a:ext cx="95856" cy="10643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8575" cap="flat">
              <a:solidFill>
                <a:srgbClr val="AFABAB"/>
              </a:solidFill>
              <a:prstDash val="solid"/>
              <a:miter lim="800000"/>
            </a:ln>
            <a:effectLst/>
          </p:spPr>
          <p:txBody>
            <a:bodyPr wrap="square" lIns="0" tIns="0" rIns="0" bIns="0" numCol="1" anchor="ctr">
              <a:noAutofit/>
            </a:bodyPr>
            <a:lstStyle/>
            <a:p>
              <a:pPr lvl="0" algn="ctr">
                <a:defRPr>
                  <a:solidFill>
                    <a:srgbClr val="FFFFFF"/>
                  </a:solidFill>
                  <a:latin typeface="Calibri"/>
                  <a:ea typeface="Calibri"/>
                  <a:cs typeface="Calibri"/>
                  <a:sym typeface="Calibri"/>
                </a:defRPr>
              </a:pPr>
            </a:p>
          </p:txBody>
        </p:sp>
        <p:sp>
          <p:nvSpPr>
            <p:cNvPr id="340" name="Shape 340"/>
            <p:cNvSpPr/>
            <p:nvPr/>
          </p:nvSpPr>
          <p:spPr>
            <a:xfrm>
              <a:off x="37181" y="863174"/>
              <a:ext cx="95856" cy="10643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8575" cap="flat">
              <a:solidFill>
                <a:srgbClr val="AFABAB"/>
              </a:solidFill>
              <a:prstDash val="solid"/>
              <a:miter lim="800000"/>
            </a:ln>
            <a:effectLst/>
          </p:spPr>
          <p:txBody>
            <a:bodyPr wrap="square" lIns="0" tIns="0" rIns="0" bIns="0" numCol="1" anchor="ctr">
              <a:noAutofit/>
            </a:bodyPr>
            <a:lstStyle/>
            <a:p>
              <a:pPr lvl="0" algn="ctr">
                <a:defRPr>
                  <a:solidFill>
                    <a:srgbClr val="FFFFFF"/>
                  </a:solidFill>
                  <a:latin typeface="Calibri"/>
                  <a:ea typeface="Calibri"/>
                  <a:cs typeface="Calibri"/>
                  <a:sym typeface="Calibri"/>
                </a:defRPr>
              </a:pPr>
            </a:p>
          </p:txBody>
        </p:sp>
        <p:sp>
          <p:nvSpPr>
            <p:cNvPr id="341" name="Shape 341"/>
            <p:cNvSpPr/>
            <p:nvPr/>
          </p:nvSpPr>
          <p:spPr>
            <a:xfrm>
              <a:off x="-3" y="751399"/>
              <a:ext cx="95856" cy="106435"/>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8575" cap="flat">
              <a:solidFill>
                <a:srgbClr val="AFABAB"/>
              </a:solidFill>
              <a:prstDash val="solid"/>
              <a:miter lim="800000"/>
            </a:ln>
            <a:effectLst/>
          </p:spPr>
          <p:txBody>
            <a:bodyPr wrap="square" lIns="0" tIns="0" rIns="0" bIns="0" numCol="1" anchor="ctr">
              <a:noAutofit/>
            </a:bodyPr>
            <a:lstStyle/>
            <a:p>
              <a:pPr lvl="0" algn="ctr">
                <a:defRPr>
                  <a:solidFill>
                    <a:srgbClr val="FFFFFF"/>
                  </a:solidFill>
                  <a:latin typeface="Calibri"/>
                  <a:ea typeface="Calibri"/>
                  <a:cs typeface="Calibri"/>
                  <a:sym typeface="Calibri"/>
                </a:defRPr>
              </a:pPr>
            </a:p>
          </p:txBody>
        </p:sp>
        <p:sp>
          <p:nvSpPr>
            <p:cNvPr id="342" name="Shape 342"/>
            <p:cNvSpPr/>
            <p:nvPr/>
          </p:nvSpPr>
          <p:spPr>
            <a:xfrm>
              <a:off x="429982" y="201889"/>
              <a:ext cx="95856" cy="106436"/>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FFFF"/>
            </a:solidFill>
            <a:ln w="28575" cap="flat">
              <a:solidFill>
                <a:srgbClr val="AFABAB"/>
              </a:solidFill>
              <a:prstDash val="solid"/>
              <a:miter lim="800000"/>
            </a:ln>
            <a:effectLst/>
          </p:spPr>
          <p:txBody>
            <a:bodyPr wrap="square" lIns="0" tIns="0" rIns="0" bIns="0" numCol="1" anchor="ctr">
              <a:noAutofit/>
            </a:bodyPr>
            <a:lstStyle/>
            <a:p>
              <a:pPr lvl="0" algn="ctr">
                <a:defRPr>
                  <a:solidFill>
                    <a:srgbClr val="FFFFFF"/>
                  </a:solidFill>
                  <a:latin typeface="Calibri"/>
                  <a:ea typeface="Calibri"/>
                  <a:cs typeface="Calibri"/>
                  <a:sym typeface="Calibri"/>
                </a:defRPr>
              </a:pPr>
            </a:p>
          </p:txBody>
        </p:sp>
      </p:grpSp>
      <p:sp>
        <p:nvSpPr>
          <p:cNvPr id="344" name="Shape 344"/>
          <p:cNvSpPr/>
          <p:nvPr/>
        </p:nvSpPr>
        <p:spPr>
          <a:xfrm>
            <a:off x="4127034" y="622596"/>
            <a:ext cx="2141521" cy="4216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b="1" sz="2200">
                <a:latin typeface="Calibri"/>
                <a:ea typeface="Calibri"/>
                <a:cs typeface="Calibri"/>
                <a:sym typeface="Calibri"/>
              </a:defRPr>
            </a:lvl1pPr>
          </a:lstStyle>
          <a:p>
            <a:pPr lvl="0">
              <a:defRPr b="0" sz="1800"/>
            </a:pPr>
            <a:r>
              <a:rPr b="1" sz="2200"/>
              <a:t>Brain</a:t>
            </a:r>
          </a:p>
        </p:txBody>
      </p:sp>
      <p:sp>
        <p:nvSpPr>
          <p:cNvPr id="345" name="Shape 345"/>
          <p:cNvSpPr/>
          <p:nvPr/>
        </p:nvSpPr>
        <p:spPr>
          <a:xfrm>
            <a:off x="318678" y="348258"/>
            <a:ext cx="3254087" cy="381001"/>
          </a:xfrm>
          <a:prstGeom prst="rect">
            <a:avLst/>
          </a:prstGeom>
          <a:solidFill>
            <a:srgbClr val="B9CD53"/>
          </a:solidFill>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914246">
              <a:defRPr b="1" sz="2600">
                <a:solidFill>
                  <a:srgbClr val="333399"/>
                </a:solidFill>
                <a:latin typeface="Calibri"/>
                <a:ea typeface="Calibri"/>
                <a:cs typeface="Calibri"/>
                <a:sym typeface="Calibri"/>
              </a:defRPr>
            </a:lvl1pPr>
          </a:lstStyle>
          <a:p>
            <a:pPr lvl="0">
              <a:defRPr b="0" sz="1800">
                <a:solidFill>
                  <a:srgbClr val="000000"/>
                </a:solidFill>
              </a:defRPr>
            </a:pPr>
            <a:r>
              <a:rPr b="1" sz="2600">
                <a:solidFill>
                  <a:srgbClr val="333399"/>
                </a:solidFill>
              </a:rPr>
              <a:t>AQP4 expression </a:t>
            </a:r>
          </a:p>
        </p:txBody>
      </p:sp>
      <p:sp>
        <p:nvSpPr>
          <p:cNvPr id="346" name="Shape 346"/>
          <p:cNvSpPr/>
          <p:nvPr/>
        </p:nvSpPr>
        <p:spPr>
          <a:xfrm>
            <a:off x="142549" y="1700463"/>
            <a:ext cx="3187507" cy="5058170"/>
          </a:xfrm>
          <a:prstGeom prst="rect">
            <a:avLst/>
          </a:prstGeom>
          <a:ln w="28575">
            <a:solidFill>
              <a:srgbClr val="C00000"/>
            </a:solidFill>
            <a:miter/>
          </a:ln>
        </p:spPr>
        <p:txBody>
          <a:bodyPr lIns="0" tIns="0" rIns="0" bIns="0" anchor="ctr"/>
          <a:lstStyle/>
          <a:p>
            <a:pPr lvl="0" algn="ctr">
              <a:defRPr>
                <a:solidFill>
                  <a:srgbClr val="FFFFFF"/>
                </a:solidFill>
                <a:latin typeface="Calibri"/>
                <a:ea typeface="Calibri"/>
                <a:cs typeface="Calibri"/>
                <a:sym typeface="Calibri"/>
              </a:defRPr>
            </a:pPr>
          </a:p>
        </p:txBody>
      </p:sp>
      <p:sp>
        <p:nvSpPr>
          <p:cNvPr id="347" name="Shape 347"/>
          <p:cNvSpPr/>
          <p:nvPr/>
        </p:nvSpPr>
        <p:spPr>
          <a:xfrm>
            <a:off x="4241972" y="4567601"/>
            <a:ext cx="4273958" cy="2239599"/>
          </a:xfrm>
          <a:prstGeom prst="rect">
            <a:avLst/>
          </a:prstGeom>
          <a:ln w="28575">
            <a:solidFill>
              <a:srgbClr val="7030A0"/>
            </a:solidFill>
            <a:miter/>
          </a:ln>
        </p:spPr>
        <p:txBody>
          <a:bodyPr lIns="0" tIns="0" rIns="0" bIns="0" anchor="ctr"/>
          <a:lstStyle/>
          <a:p>
            <a:pPr lvl="0" algn="ctr">
              <a:defRPr>
                <a:solidFill>
                  <a:srgbClr val="FFFFFF"/>
                </a:solidFill>
                <a:latin typeface="Calibri"/>
                <a:ea typeface="Calibri"/>
                <a:cs typeface="Calibri"/>
                <a:sym typeface="Calibri"/>
              </a:defRPr>
            </a:pPr>
          </a:p>
        </p:txBody>
      </p:sp>
      <p:sp>
        <p:nvSpPr>
          <p:cNvPr id="348" name="Shape 348"/>
          <p:cNvSpPr/>
          <p:nvPr/>
        </p:nvSpPr>
        <p:spPr>
          <a:xfrm>
            <a:off x="3949303" y="569096"/>
            <a:ext cx="4512110" cy="3891236"/>
          </a:xfrm>
          <a:prstGeom prst="rect">
            <a:avLst/>
          </a:prstGeom>
          <a:ln w="28575">
            <a:solidFill>
              <a:srgbClr val="C55A11"/>
            </a:solidFill>
            <a:miter/>
          </a:ln>
        </p:spPr>
        <p:txBody>
          <a:bodyPr lIns="0" tIns="0" rIns="0" bIns="0" anchor="ctr"/>
          <a:lstStyle/>
          <a:p>
            <a:pPr lvl="0" algn="ctr">
              <a:defRPr>
                <a:solidFill>
                  <a:srgbClr val="FFFFFF"/>
                </a:solidFill>
                <a:latin typeface="Calibri"/>
                <a:ea typeface="Calibri"/>
                <a:cs typeface="Calibri"/>
                <a:sym typeface="Calibri"/>
              </a:defRPr>
            </a:pP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8" name="Shape 658"/>
          <p:cNvSpPr/>
          <p:nvPr>
            <p:ph type="sldNum" sz="quarter" idx="2"/>
          </p:nvPr>
        </p:nvSpPr>
        <p:spPr>
          <a:xfrm>
            <a:off x="6457950" y="6269673"/>
            <a:ext cx="2057400" cy="269239"/>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fld id="{86CB4B4D-7CA3-9044-876B-883B54F8677D}" type="slidenum">
              <a:rPr sz="1200">
                <a:solidFill>
                  <a:srgbClr val="888888"/>
                </a:solidFill>
              </a:rPr>
            </a:fld>
          </a:p>
        </p:txBody>
      </p:sp>
      <p:pic>
        <p:nvPicPr>
          <p:cNvPr id="659" name="image45.png"/>
          <p:cNvPicPr/>
          <p:nvPr/>
        </p:nvPicPr>
        <p:blipFill>
          <a:blip r:embed="rId2">
            <a:extLst/>
          </a:blip>
          <a:stretch>
            <a:fillRect/>
          </a:stretch>
        </p:blipFill>
        <p:spPr>
          <a:xfrm>
            <a:off x="301098" y="81797"/>
            <a:ext cx="8541803" cy="4766326"/>
          </a:xfrm>
          <a:prstGeom prst="rect">
            <a:avLst/>
          </a:prstGeom>
          <a:ln w="12700">
            <a:miter lim="400000"/>
          </a:ln>
        </p:spPr>
      </p:pic>
      <p:sp>
        <p:nvSpPr>
          <p:cNvPr id="660" name="Shape 660"/>
          <p:cNvSpPr/>
          <p:nvPr/>
        </p:nvSpPr>
        <p:spPr>
          <a:xfrm>
            <a:off x="618493" y="6105842"/>
            <a:ext cx="8105379" cy="533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a:latin typeface="Calibri"/>
                <a:ea typeface="Calibri"/>
                <a:cs typeface="Calibri"/>
                <a:sym typeface="Calibri"/>
              </a:defRPr>
            </a:lvl1pPr>
          </a:lstStyle>
          <a:p>
            <a:pPr lvl="0"/>
            <a:r>
              <a:t>Cacciaguerra L et al .Brain and cord imaging features in neuromyelitis optica spectrum disorders. Ann Neurol. 2019 Mar;85(3):371-384</a:t>
            </a:r>
          </a:p>
        </p:txBody>
      </p:sp>
      <p:sp>
        <p:nvSpPr>
          <p:cNvPr id="661" name="Shape 661"/>
          <p:cNvSpPr/>
          <p:nvPr/>
        </p:nvSpPr>
        <p:spPr>
          <a:xfrm>
            <a:off x="263541" y="4897863"/>
            <a:ext cx="9095442" cy="11582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a:latin typeface="Calibri"/>
                <a:ea typeface="Calibri"/>
                <a:cs typeface="Calibri"/>
                <a:sym typeface="Calibri"/>
              </a:defRPr>
            </a:lvl1pPr>
          </a:lstStyle>
          <a:p>
            <a:pPr lvl="0"/>
            <a:r>
              <a:t>Examples of brain and spinal cord MRI findings in NMOSD (red arrowheads) and MS patients (blue arrowheads) are shown. In the red box, typical brain NMOSD lesions are shown; in the blue box, typical brain MS features are shown. In the lower panel, spinal cord findings are displayed</a:t>
            </a:r>
          </a:p>
        </p:txBody>
      </p:sp>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3" name="Shape 663"/>
          <p:cNvSpPr/>
          <p:nvPr>
            <p:ph type="sldNum" sz="quarter" idx="2"/>
          </p:nvPr>
        </p:nvSpPr>
        <p:spPr>
          <a:xfrm>
            <a:off x="6457950" y="6269673"/>
            <a:ext cx="2057400" cy="269239"/>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fld id="{86CB4B4D-7CA3-9044-876B-883B54F8677D}" type="slidenum">
              <a:rPr sz="1200">
                <a:solidFill>
                  <a:srgbClr val="888888"/>
                </a:solidFill>
              </a:rPr>
            </a:fld>
          </a:p>
        </p:txBody>
      </p:sp>
      <p:sp>
        <p:nvSpPr>
          <p:cNvPr id="664" name="Shape 664"/>
          <p:cNvSpPr/>
          <p:nvPr/>
        </p:nvSpPr>
        <p:spPr>
          <a:xfrm>
            <a:off x="3803513" y="42870"/>
            <a:ext cx="1043168" cy="596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4100">
                <a:latin typeface="Calibri"/>
                <a:ea typeface="Calibri"/>
                <a:cs typeface="Calibri"/>
                <a:sym typeface="Calibri"/>
              </a:defRPr>
            </a:lvl1pPr>
          </a:lstStyle>
          <a:p>
            <a:pPr lvl="0">
              <a:defRPr sz="1800"/>
            </a:pPr>
            <a:r>
              <a:rPr sz="4100"/>
              <a:t>Eyes</a:t>
            </a:r>
          </a:p>
        </p:txBody>
      </p:sp>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6" name="Shape 666"/>
          <p:cNvSpPr/>
          <p:nvPr>
            <p:ph type="title"/>
          </p:nvPr>
        </p:nvSpPr>
        <p:spPr>
          <a:xfrm>
            <a:off x="2133600" y="-419100"/>
            <a:ext cx="7772400" cy="3509963"/>
          </a:xfrm>
          <a:prstGeom prst="rect">
            <a:avLst/>
          </a:prstGeom>
        </p:spPr>
        <p:txBody>
          <a:bodyPr/>
          <a:lstStyle/>
          <a:p>
            <a:pPr lvl="0"/>
          </a:p>
        </p:txBody>
      </p:sp>
      <p:sp>
        <p:nvSpPr>
          <p:cNvPr id="667" name="Shape 667"/>
          <p:cNvSpPr/>
          <p:nvPr>
            <p:ph type="sldNum" sz="quarter" idx="2"/>
          </p:nvPr>
        </p:nvSpPr>
        <p:spPr>
          <a:xfrm>
            <a:off x="6457950" y="6320378"/>
            <a:ext cx="2057400" cy="172816"/>
          </a:xfrm>
          <a:prstGeom prst="rect">
            <a:avLst/>
          </a:prstGeom>
          <a:extLst>
            <a:ext uri="{C572A759-6A51-4108-AA02-DFA0A04FC94B}">
              <ma14:wrappingTextBoxFlag xmlns:ma14="http://schemas.microsoft.com/office/mac/drawingml/2011/main" val="1"/>
            </a:ext>
          </a:extLst>
        </p:spPr>
        <p:txBody>
          <a:bodyPr>
            <a:normAutofit fontScale="100000" lnSpcReduction="0"/>
          </a:bodyPr>
          <a:lstStyle/>
          <a:p>
            <a:pPr lvl="0">
              <a:defRPr sz="1800">
                <a:solidFill>
                  <a:srgbClr val="000000"/>
                </a:solidFill>
              </a:defRPr>
            </a:pPr>
            <a:fld id="{86CB4B4D-7CA3-9044-876B-883B54F8677D}" type="slidenum">
              <a:rPr sz="1200">
                <a:solidFill>
                  <a:srgbClr val="888888"/>
                </a:solidFill>
              </a:rPr>
            </a:fld>
          </a:p>
        </p:txBody>
      </p:sp>
      <p:grpSp>
        <p:nvGrpSpPr>
          <p:cNvPr id="670" name="Group 670"/>
          <p:cNvGrpSpPr/>
          <p:nvPr/>
        </p:nvGrpSpPr>
        <p:grpSpPr>
          <a:xfrm>
            <a:off x="132384" y="547234"/>
            <a:ext cx="4080035" cy="3704402"/>
            <a:chOff x="0" y="0"/>
            <a:chExt cx="4080034" cy="3704400"/>
          </a:xfrm>
        </p:grpSpPr>
        <p:pic>
          <p:nvPicPr>
            <p:cNvPr id="668" name="image20.jpeg"/>
            <p:cNvPicPr/>
            <p:nvPr/>
          </p:nvPicPr>
          <p:blipFill>
            <a:blip r:embed="rId2">
              <a:extLst/>
            </a:blip>
            <a:stretch>
              <a:fillRect/>
            </a:stretch>
          </p:blipFill>
          <p:spPr>
            <a:xfrm>
              <a:off x="0" y="543630"/>
              <a:ext cx="4080035" cy="3160771"/>
            </a:xfrm>
            <a:prstGeom prst="rect">
              <a:avLst/>
            </a:prstGeom>
            <a:ln w="9525" cap="flat">
              <a:solidFill>
                <a:srgbClr val="000000"/>
              </a:solidFill>
              <a:prstDash val="solid"/>
              <a:round/>
            </a:ln>
            <a:effectLst/>
          </p:spPr>
        </p:pic>
        <p:sp>
          <p:nvSpPr>
            <p:cNvPr id="669" name="Shape 669"/>
            <p:cNvSpPr/>
            <p:nvPr/>
          </p:nvSpPr>
          <p:spPr>
            <a:xfrm>
              <a:off x="1579805" y="-1"/>
              <a:ext cx="546026" cy="2592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a:latin typeface="Arial"/>
                  <a:ea typeface="Arial"/>
                  <a:cs typeface="Arial"/>
                  <a:sym typeface="Arial"/>
                </a:defRPr>
              </a:lvl1pPr>
            </a:lstStyle>
            <a:p>
              <a:pPr lvl="0"/>
              <a:r>
                <a:t>NMO</a:t>
              </a:r>
            </a:p>
          </p:txBody>
        </p:sp>
      </p:grpSp>
      <p:grpSp>
        <p:nvGrpSpPr>
          <p:cNvPr id="673" name="Group 673"/>
          <p:cNvGrpSpPr/>
          <p:nvPr/>
        </p:nvGrpSpPr>
        <p:grpSpPr>
          <a:xfrm>
            <a:off x="4683216" y="578219"/>
            <a:ext cx="4070512" cy="3642433"/>
            <a:chOff x="0" y="0"/>
            <a:chExt cx="4070510" cy="3642432"/>
          </a:xfrm>
        </p:grpSpPr>
        <p:pic>
          <p:nvPicPr>
            <p:cNvPr id="671" name="image21.jpeg"/>
            <p:cNvPicPr/>
            <p:nvPr/>
          </p:nvPicPr>
          <p:blipFill>
            <a:blip r:embed="rId3">
              <a:extLst/>
            </a:blip>
            <a:stretch>
              <a:fillRect/>
            </a:stretch>
          </p:blipFill>
          <p:spPr>
            <a:xfrm>
              <a:off x="0" y="509769"/>
              <a:ext cx="4070511" cy="3132664"/>
            </a:xfrm>
            <a:prstGeom prst="rect">
              <a:avLst/>
            </a:prstGeom>
            <a:ln w="9525" cap="flat">
              <a:solidFill>
                <a:srgbClr val="000000"/>
              </a:solidFill>
              <a:prstDash val="solid"/>
              <a:round/>
            </a:ln>
            <a:effectLst/>
          </p:spPr>
        </p:pic>
        <p:sp>
          <p:nvSpPr>
            <p:cNvPr id="672" name="Shape 672"/>
            <p:cNvSpPr/>
            <p:nvPr/>
          </p:nvSpPr>
          <p:spPr>
            <a:xfrm>
              <a:off x="1287705" y="0"/>
              <a:ext cx="1791272" cy="2592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a:defRPr>
                  <a:latin typeface="Arial"/>
                  <a:ea typeface="Arial"/>
                  <a:cs typeface="Arial"/>
                  <a:sym typeface="Arial"/>
                </a:defRPr>
              </a:lvl1pPr>
            </a:lstStyle>
            <a:p>
              <a:pPr lvl="0"/>
              <a:r>
                <a:t>Multiple Sclerosis</a:t>
              </a:r>
            </a:p>
          </p:txBody>
        </p:sp>
      </p:grpSp>
      <p:pic>
        <p:nvPicPr>
          <p:cNvPr id="674" name="image22.jpeg"/>
          <p:cNvPicPr/>
          <p:nvPr/>
        </p:nvPicPr>
        <p:blipFill>
          <a:blip r:embed="rId4">
            <a:extLst/>
          </a:blip>
          <a:stretch>
            <a:fillRect/>
          </a:stretch>
        </p:blipFill>
        <p:spPr>
          <a:xfrm>
            <a:off x="428327" y="4558760"/>
            <a:ext cx="3052480" cy="2221207"/>
          </a:xfrm>
          <a:prstGeom prst="rect">
            <a:avLst/>
          </a:prstGeom>
          <a:ln>
            <a:solidFill/>
            <a:round/>
          </a:ln>
        </p:spPr>
      </p:pic>
      <p:sp>
        <p:nvSpPr>
          <p:cNvPr id="675" name="Shape 675"/>
          <p:cNvSpPr/>
          <p:nvPr/>
        </p:nvSpPr>
        <p:spPr>
          <a:xfrm>
            <a:off x="3855689" y="5660333"/>
            <a:ext cx="5338505" cy="771526"/>
          </a:xfrm>
          <a:prstGeom prst="rect">
            <a:avLst/>
          </a:prstGeom>
          <a:ln>
            <a:solidFill/>
            <a:round/>
          </a:ln>
          <a:extLst>
            <a:ext uri="{C572A759-6A51-4108-AA02-DFA0A04FC94B}">
              <ma14:wrappingTextBoxFlag xmlns:ma14="http://schemas.microsoft.com/office/mac/drawingml/2011/main" val="1"/>
            </a:ext>
          </a:extLst>
        </p:spPr>
        <p:txBody>
          <a:bodyPr lIns="0" tIns="0" rIns="0" bIns="0" anchor="ctr">
            <a:spAutoFit/>
          </a:bodyPr>
          <a:lstStyle/>
          <a:p>
            <a:pPr lvl="0"/>
            <a:r>
              <a:rPr sz="900">
                <a:latin typeface="Calibri"/>
                <a:ea typeface="Calibri"/>
                <a:cs typeface="Calibri"/>
                <a:sym typeface="Calibri"/>
              </a:rPr>
              <a:t>Distinguishing Optic Neuritis in Neuromyelitis Optica Spectrum Disease From Multiple Sclerosis:  A Novel Magnetic Resonance Imaging Scoring System.</a:t>
            </a:r>
            <a:endParaRPr sz="900">
              <a:latin typeface="Calibri"/>
              <a:ea typeface="Calibri"/>
              <a:cs typeface="Calibri"/>
              <a:sym typeface="Calibri"/>
            </a:endParaRPr>
          </a:p>
          <a:p>
            <a:pPr lvl="0"/>
            <a:r>
              <a:rPr sz="900">
                <a:latin typeface="Calibri"/>
                <a:ea typeface="Calibri"/>
                <a:cs typeface="Calibri"/>
                <a:sym typeface="Calibri"/>
              </a:rPr>
              <a:t>Storoni, Mithu; Davagnanam, Indran; Radon, Mark; Siddiqui, Ata; Plant, Gordon;  MD, FRCP</a:t>
            </a:r>
            <a:endParaRPr sz="900">
              <a:latin typeface="Calibri"/>
              <a:ea typeface="Calibri"/>
              <a:cs typeface="Calibri"/>
              <a:sym typeface="Calibri"/>
            </a:endParaRPr>
          </a:p>
          <a:p>
            <a:pPr lvl="0"/>
            <a:endParaRPr sz="900">
              <a:latin typeface="Calibri"/>
              <a:ea typeface="Calibri"/>
              <a:cs typeface="Calibri"/>
              <a:sym typeface="Calibri"/>
            </a:endParaRPr>
          </a:p>
          <a:p>
            <a:pPr lvl="0"/>
            <a:r>
              <a:rPr sz="900">
                <a:latin typeface="Calibri"/>
                <a:ea typeface="Calibri"/>
                <a:cs typeface="Calibri"/>
                <a:sym typeface="Calibri"/>
              </a:rPr>
              <a:t>Journal of Neuro-Ophthalmology. 33(2):123-127, June 2013.</a:t>
            </a:r>
            <a:endParaRPr sz="900">
              <a:latin typeface="Calibri"/>
              <a:ea typeface="Calibri"/>
              <a:cs typeface="Calibri"/>
              <a:sym typeface="Calibri"/>
            </a:endParaRPr>
          </a:p>
          <a:p>
            <a:pPr lvl="0"/>
            <a:r>
              <a:rPr sz="900">
                <a:latin typeface="Calibri"/>
                <a:ea typeface="Calibri"/>
                <a:cs typeface="Calibri"/>
                <a:sym typeface="Calibri"/>
              </a:rPr>
              <a:t>DOI: 10.1097/WNO.0b013e318283c3ed</a:t>
            </a:r>
          </a:p>
        </p:txBody>
      </p:sp>
      <p:sp>
        <p:nvSpPr>
          <p:cNvPr id="676" name="Shape 676"/>
          <p:cNvSpPr/>
          <p:nvPr/>
        </p:nvSpPr>
        <p:spPr>
          <a:xfrm>
            <a:off x="2655608" y="-15997"/>
            <a:ext cx="4129642" cy="6883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4100">
                <a:latin typeface="Calibri"/>
                <a:ea typeface="Calibri"/>
                <a:cs typeface="Calibri"/>
                <a:sym typeface="Calibri"/>
              </a:defRPr>
            </a:lvl1pPr>
          </a:lstStyle>
          <a:p>
            <a:pPr lvl="0">
              <a:defRPr sz="1800"/>
            </a:pPr>
            <a:r>
              <a:rPr sz="4100"/>
              <a:t>Eyes	AQP4 MRI</a:t>
            </a:r>
          </a:p>
        </p:txBody>
      </p:sp>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8" name="Shape 678"/>
          <p:cNvSpPr/>
          <p:nvPr>
            <p:ph type="sldNum" sz="quarter" idx="2"/>
          </p:nvPr>
        </p:nvSpPr>
        <p:spPr>
          <a:xfrm>
            <a:off x="6457950" y="6269673"/>
            <a:ext cx="2057400" cy="269239"/>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fld id="{86CB4B4D-7CA3-9044-876B-883B54F8677D}" type="slidenum">
              <a:rPr sz="1200">
                <a:solidFill>
                  <a:srgbClr val="888888"/>
                </a:solidFill>
              </a:rPr>
            </a:fld>
          </a:p>
        </p:txBody>
      </p:sp>
      <p:sp>
        <p:nvSpPr>
          <p:cNvPr id="679" name="Shape 679"/>
          <p:cNvSpPr/>
          <p:nvPr/>
        </p:nvSpPr>
        <p:spPr>
          <a:xfrm>
            <a:off x="2787057" y="-31903"/>
            <a:ext cx="2979927" cy="6756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3900">
                <a:latin typeface="Calibri"/>
                <a:ea typeface="Calibri"/>
                <a:cs typeface="Calibri"/>
                <a:sym typeface="Calibri"/>
              </a:defRPr>
            </a:lvl1pPr>
          </a:lstStyle>
          <a:p>
            <a:pPr lvl="0">
              <a:defRPr sz="1800"/>
            </a:pPr>
            <a:r>
              <a:rPr sz="3900"/>
              <a:t>MOG Eye MRI</a:t>
            </a:r>
          </a:p>
        </p:txBody>
      </p:sp>
      <p:sp>
        <p:nvSpPr>
          <p:cNvPr id="680" name="Shape 680"/>
          <p:cNvSpPr/>
          <p:nvPr/>
        </p:nvSpPr>
        <p:spPr>
          <a:xfrm>
            <a:off x="138044" y="615633"/>
            <a:ext cx="8004606" cy="21107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lvl="0" marL="457200" indent="-457200" defTabSz="457200">
              <a:spcBef>
                <a:spcPts val="1300"/>
              </a:spcBef>
              <a:tabLst>
                <a:tab pos="139700" algn="l"/>
                <a:tab pos="457200" algn="l"/>
              </a:tabLst>
            </a:pPr>
            <a:r>
              <a:rPr b="1" sz="2500">
                <a:latin typeface="Times Roman"/>
                <a:ea typeface="Times Roman"/>
                <a:cs typeface="Times Roman"/>
                <a:sym typeface="Times Roman"/>
              </a:rPr>
              <a:t>MOG +ve optic neuritis</a:t>
            </a:r>
            <a:endParaRPr b="1" sz="2500">
              <a:latin typeface="Calibri"/>
              <a:ea typeface="Calibri"/>
              <a:cs typeface="Calibri"/>
              <a:sym typeface="Calibri"/>
            </a:endParaRPr>
          </a:p>
          <a:p>
            <a:pPr lvl="0" marL="457200" indent="-457200" defTabSz="457200">
              <a:spcBef>
                <a:spcPts val="1300"/>
              </a:spcBef>
              <a:tabLst>
                <a:tab pos="139700" algn="l"/>
                <a:tab pos="457200" algn="l"/>
              </a:tabLst>
            </a:pPr>
            <a:r>
              <a:rPr b="1" sz="2500">
                <a:latin typeface="Times Roman"/>
                <a:ea typeface="Times Roman"/>
                <a:cs typeface="Times Roman"/>
                <a:sym typeface="Times Roman"/>
              </a:rPr>
              <a:t>	100% enhancement optic nerve</a:t>
            </a:r>
            <a:endParaRPr b="1" sz="2500">
              <a:latin typeface="Calibri"/>
              <a:ea typeface="Calibri"/>
              <a:cs typeface="Calibri"/>
              <a:sym typeface="Calibri"/>
            </a:endParaRPr>
          </a:p>
          <a:p>
            <a:pPr lvl="0" marL="457200" indent="-457200" defTabSz="457200">
              <a:spcBef>
                <a:spcPts val="1300"/>
              </a:spcBef>
              <a:tabLst>
                <a:tab pos="139700" algn="l"/>
                <a:tab pos="457200" algn="l"/>
              </a:tabLst>
            </a:pPr>
            <a:r>
              <a:rPr b="1" sz="2500">
                <a:latin typeface="Times Roman"/>
                <a:ea typeface="Times Roman"/>
                <a:cs typeface="Times Roman"/>
                <a:sym typeface="Times Roman"/>
              </a:rPr>
              <a:t>	50% perineural enhancement extending to orbital tissue </a:t>
            </a:r>
            <a:endParaRPr b="1" sz="2500">
              <a:latin typeface="Calibri"/>
              <a:ea typeface="Calibri"/>
              <a:cs typeface="Calibri"/>
              <a:sym typeface="Calibri"/>
            </a:endParaRPr>
          </a:p>
          <a:p>
            <a:pPr lvl="0" marL="457200" indent="-457200" defTabSz="457200">
              <a:spcBef>
                <a:spcPts val="1300"/>
              </a:spcBef>
              <a:tabLst>
                <a:tab pos="139700" algn="l"/>
                <a:tab pos="457200" algn="l"/>
              </a:tabLst>
            </a:pPr>
            <a:r>
              <a:rPr b="1" sz="2500">
                <a:latin typeface="Times Roman"/>
                <a:ea typeface="Times Roman"/>
                <a:cs typeface="Times Roman"/>
                <a:sym typeface="Times Roman"/>
              </a:rPr>
              <a:t>	Chiasm &amp; optic tract rarely affected</a:t>
            </a:r>
          </a:p>
        </p:txBody>
      </p:sp>
      <p:sp>
        <p:nvSpPr>
          <p:cNvPr id="681" name="Shape 681"/>
          <p:cNvSpPr/>
          <p:nvPr/>
        </p:nvSpPr>
        <p:spPr>
          <a:xfrm>
            <a:off x="85633" y="6501974"/>
            <a:ext cx="9030346" cy="35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defTabSz="457200">
              <a:defRPr sz="1200">
                <a:latin typeface="Calibri"/>
                <a:ea typeface="Calibri"/>
                <a:cs typeface="Calibri"/>
                <a:sym typeface="Calibri"/>
              </a:defRPr>
            </a:lvl1pPr>
          </a:lstStyle>
          <a:p>
            <a:pPr lvl="0">
              <a:defRPr sz="1800"/>
            </a:pPr>
            <a:r>
              <a:rPr sz="1200"/>
              <a:t>Chen JJ et al .Myelin Oligodendrocyte Glycoprotein Antibody-Positive Optic Neuritis: Clinical Characteristics, Radiologic Clues, and Outcome. Am J Ophthalmol. 2018 Nov;195:8-15</a:t>
            </a:r>
          </a:p>
        </p:txBody>
      </p:sp>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85" name="image46.png"/>
          <p:cNvPicPr/>
          <p:nvPr/>
        </p:nvPicPr>
        <p:blipFill>
          <a:blip r:embed="rId2">
            <a:extLst/>
          </a:blip>
          <a:stretch>
            <a:fillRect/>
          </a:stretch>
        </p:blipFill>
        <p:spPr>
          <a:xfrm>
            <a:off x="445109" y="0"/>
            <a:ext cx="8253781" cy="6858000"/>
          </a:xfrm>
          <a:prstGeom prst="rect">
            <a:avLst/>
          </a:prstGeom>
          <a:ln w="12700">
            <a:miter lim="400000"/>
          </a:ln>
        </p:spPr>
      </p:pic>
      <p:sp>
        <p:nvSpPr>
          <p:cNvPr id="686" name="Shape 686"/>
          <p:cNvSpPr/>
          <p:nvPr/>
        </p:nvSpPr>
        <p:spPr>
          <a:xfrm>
            <a:off x="274319" y="1310638"/>
            <a:ext cx="8625842" cy="1828802"/>
          </a:xfrm>
          <a:prstGeom prst="rect">
            <a:avLst/>
          </a:prstGeom>
          <a:solidFill>
            <a:srgbClr val="FFFFFF"/>
          </a:solidFill>
          <a:ln w="12700">
            <a:solidFill>
              <a:srgbClr val="FFFFFF"/>
            </a:solidFill>
            <a:miter/>
          </a:ln>
        </p:spPr>
        <p:txBody>
          <a:bodyPr lIns="0" tIns="0" rIns="0" bIns="0" anchor="ctr"/>
          <a:lstStyle/>
          <a:p>
            <a:pPr lvl="0" algn="ctr">
              <a:defRPr>
                <a:solidFill>
                  <a:srgbClr val="FFFFFF"/>
                </a:solidFill>
                <a:latin typeface="Calibri"/>
                <a:ea typeface="Calibri"/>
                <a:cs typeface="Calibri"/>
                <a:sym typeface="Calibri"/>
              </a:defRPr>
            </a:pPr>
          </a:p>
        </p:txBody>
      </p:sp>
      <p:sp>
        <p:nvSpPr>
          <p:cNvPr id="687" name="Shape 687"/>
          <p:cNvSpPr/>
          <p:nvPr/>
        </p:nvSpPr>
        <p:spPr>
          <a:xfrm>
            <a:off x="15239" y="3200400"/>
            <a:ext cx="8625842" cy="1828800"/>
          </a:xfrm>
          <a:prstGeom prst="rect">
            <a:avLst/>
          </a:prstGeom>
          <a:solidFill>
            <a:srgbClr val="FFFFFF"/>
          </a:solidFill>
          <a:ln w="12700">
            <a:solidFill>
              <a:srgbClr val="FFFFFF"/>
            </a:solidFill>
            <a:miter/>
          </a:ln>
        </p:spPr>
        <p:txBody>
          <a:bodyPr lIns="0" tIns="0" rIns="0" bIns="0" anchor="ctr"/>
          <a:lstStyle/>
          <a:p>
            <a:pPr lvl="0" algn="ctr">
              <a:defRPr>
                <a:solidFill>
                  <a:srgbClr val="FFFFFF"/>
                </a:solidFill>
                <a:latin typeface="Calibri"/>
                <a:ea typeface="Calibri"/>
                <a:cs typeface="Calibri"/>
                <a:sym typeface="Calibri"/>
              </a:defRPr>
            </a:pPr>
          </a:p>
        </p:txBody>
      </p:sp>
      <p:sp>
        <p:nvSpPr>
          <p:cNvPr id="688" name="Shape 688"/>
          <p:cNvSpPr/>
          <p:nvPr/>
        </p:nvSpPr>
        <p:spPr>
          <a:xfrm>
            <a:off x="173684" y="5029200"/>
            <a:ext cx="8625842" cy="1828800"/>
          </a:xfrm>
          <a:prstGeom prst="rect">
            <a:avLst/>
          </a:prstGeom>
          <a:solidFill>
            <a:srgbClr val="FFFFFF"/>
          </a:solidFill>
          <a:ln w="12700">
            <a:solidFill>
              <a:srgbClr val="FFFFFF"/>
            </a:solidFill>
            <a:miter/>
          </a:ln>
        </p:spPr>
        <p:txBody>
          <a:bodyPr lIns="0" tIns="0" rIns="0" bIns="0" anchor="ctr"/>
          <a:lstStyle/>
          <a:p>
            <a:pPr lvl="0" algn="ctr">
              <a:defRPr>
                <a:solidFill>
                  <a:srgbClr val="FFFFFF"/>
                </a:solidFill>
                <a:latin typeface="Calibri"/>
                <a:ea typeface="Calibri"/>
                <a:cs typeface="Calibri"/>
                <a:sym typeface="Calibri"/>
              </a:defRPr>
            </a:pP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xit" presetSubtype="0" presetID="1" grpId="1" fill="hold">
                                  <p:stCondLst>
                                    <p:cond delay="0"/>
                                  </p:stCondLst>
                                  <p:iterate type="el" backwards="0">
                                    <p:tmAbs val="0"/>
                                  </p:iterate>
                                  <p:childTnLst>
                                    <p:set>
                                      <p:cBhvr>
                                        <p:cTn id="6" fill="hold">
                                          <p:stCondLst>
                                            <p:cond delay="0"/>
                                          </p:stCondLst>
                                        </p:cTn>
                                        <p:tgtEl>
                                          <p:spTgt spid="68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nodeType="clickEffect" presetClass="exit" presetSubtype="0" presetID="1" grpId="2" fill="hold">
                                  <p:stCondLst>
                                    <p:cond delay="0"/>
                                  </p:stCondLst>
                                  <p:iterate type="el" backwards="0">
                                    <p:tmAbs val="0"/>
                                  </p:iterate>
                                  <p:childTnLst>
                                    <p:set>
                                      <p:cBhvr>
                                        <p:cTn id="10" fill="hold">
                                          <p:stCondLst>
                                            <p:cond delay="0"/>
                                          </p:stCondLst>
                                        </p:cTn>
                                        <p:tgtEl>
                                          <p:spTgt spid="68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nodeType="clickEffect" presetClass="exit" presetSubtype="0" presetID="1" grpId="3" fill="hold">
                                  <p:stCondLst>
                                    <p:cond delay="0"/>
                                  </p:stCondLst>
                                  <p:iterate type="el" backwards="0">
                                    <p:tmAbs val="0"/>
                                  </p:iterate>
                                  <p:childTnLst>
                                    <p:set>
                                      <p:cBhvr>
                                        <p:cTn id="14" fill="hold">
                                          <p:stCondLst>
                                            <p:cond delay="0"/>
                                          </p:stCondLst>
                                        </p:cTn>
                                        <p:tgtEl>
                                          <p:spTgt spid="68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88" grpId="3"/>
      <p:bldP build="whole" bldLvl="1" animBg="1" rev="0" advAuto="0" spid="686" grpId="1"/>
      <p:bldP build="whole" bldLvl="1" animBg="1" rev="0" advAuto="0" spid="687" grpId="2"/>
    </p:bldLst>
  </p:timing>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0" name="Shape 690"/>
          <p:cNvSpPr/>
          <p:nvPr>
            <p:ph type="sldNum" sz="quarter" idx="2"/>
          </p:nvPr>
        </p:nvSpPr>
        <p:spPr>
          <a:xfrm>
            <a:off x="6457950" y="6315393"/>
            <a:ext cx="2057400" cy="177801"/>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fld id="{86CB4B4D-7CA3-9044-876B-883B54F8677D}" type="slidenum">
              <a:rPr sz="1200">
                <a:solidFill>
                  <a:srgbClr val="888888"/>
                </a:solidFill>
              </a:rPr>
            </a:fld>
          </a:p>
        </p:txBody>
      </p:sp>
      <p:sp>
        <p:nvSpPr>
          <p:cNvPr id="691" name="Shape 691"/>
          <p:cNvSpPr/>
          <p:nvPr/>
        </p:nvSpPr>
        <p:spPr>
          <a:xfrm>
            <a:off x="3490081" y="1014730"/>
            <a:ext cx="1594070" cy="4724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2600">
                <a:latin typeface="Calibri"/>
                <a:ea typeface="Calibri"/>
                <a:cs typeface="Calibri"/>
                <a:sym typeface="Calibri"/>
              </a:defRPr>
            </a:lvl1pPr>
          </a:lstStyle>
          <a:p>
            <a:pPr lvl="0">
              <a:defRPr sz="1800"/>
            </a:pPr>
            <a:r>
              <a:rPr sz="2600"/>
              <a:t>Predicting</a:t>
            </a:r>
          </a:p>
        </p:txBody>
      </p:sp>
    </p:spTree>
  </p:cSld>
  <p:clrMapOvr>
    <a:masterClrMapping/>
  </p:clrMapOvr>
  <p:transition spd="med" advClick="1"/>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3" name="Shape 693"/>
          <p:cNvSpPr/>
          <p:nvPr>
            <p:ph type="sldNum" sz="quarter" idx="2"/>
          </p:nvPr>
        </p:nvSpPr>
        <p:spPr>
          <a:xfrm>
            <a:off x="6457950" y="6315393"/>
            <a:ext cx="2057400" cy="177801"/>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fld id="{86CB4B4D-7CA3-9044-876B-883B54F8677D}" type="slidenum">
              <a:rPr sz="1200">
                <a:solidFill>
                  <a:srgbClr val="888888"/>
                </a:solidFill>
              </a:rPr>
            </a:fld>
          </a:p>
        </p:txBody>
      </p:sp>
      <p:pic>
        <p:nvPicPr>
          <p:cNvPr id="694" name="image24.jpeg"/>
          <p:cNvPicPr/>
          <p:nvPr/>
        </p:nvPicPr>
        <p:blipFill>
          <a:blip r:embed="rId3">
            <a:extLst/>
          </a:blip>
          <a:stretch>
            <a:fillRect/>
          </a:stretch>
        </p:blipFill>
        <p:spPr>
          <a:xfrm>
            <a:off x="1035583" y="1225652"/>
            <a:ext cx="7072833" cy="3225184"/>
          </a:xfrm>
          <a:prstGeom prst="rect">
            <a:avLst/>
          </a:prstGeom>
          <a:ln w="12700">
            <a:miter lim="400000"/>
          </a:ln>
        </p:spPr>
      </p:pic>
      <p:sp>
        <p:nvSpPr>
          <p:cNvPr id="695" name="Shape 695"/>
          <p:cNvSpPr/>
          <p:nvPr/>
        </p:nvSpPr>
        <p:spPr>
          <a:xfrm>
            <a:off x="-319" y="5179928"/>
            <a:ext cx="9053197" cy="869237"/>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defTabSz="457200"/>
            <a:endParaRPr sz="1700">
              <a:uFill>
                <a:solidFill>
                  <a:srgbClr val="323333"/>
                </a:solidFill>
              </a:uFill>
              <a:latin typeface="Calibri"/>
              <a:ea typeface="Calibri"/>
              <a:cs typeface="Calibri"/>
              <a:sym typeface="Calibri"/>
            </a:endParaRPr>
          </a:p>
          <a:p>
            <a:pPr lvl="0" defTabSz="457200">
              <a:spcBef>
                <a:spcPts val="900"/>
              </a:spcBef>
            </a:pPr>
            <a:r>
              <a:rPr sz="1700">
                <a:uFill>
                  <a:solidFill>
                    <a:srgbClr val="323333"/>
                  </a:solidFill>
                </a:uFill>
                <a:latin typeface="Arial"/>
                <a:ea typeface="Arial"/>
                <a:cs typeface="Arial"/>
                <a:sym typeface="Arial"/>
              </a:rPr>
              <a:t>Lesion length of optic neuritis impacts visual prognosis in neuromyelitis optica.. </a:t>
            </a:r>
            <a:r>
              <a:rPr sz="1700">
                <a:latin typeface="Arial"/>
                <a:ea typeface="Arial"/>
                <a:cs typeface="Arial"/>
                <a:sym typeface="Arial"/>
                <a:hlinkClick r:id="rId4" invalidUrl="" action="" tgtFrame="" tooltip="" history="1" highlightClick="0" endSnd="0"/>
              </a:rPr>
              <a:t>Akaishi T</a:t>
            </a:r>
            <a:r>
              <a:rPr sz="1700">
                <a:uFill>
                  <a:solidFill>
                    <a:srgbClr val="323333"/>
                  </a:solidFill>
                </a:uFill>
                <a:latin typeface="Arial"/>
                <a:ea typeface="Arial"/>
                <a:cs typeface="Arial"/>
                <a:sym typeface="Arial"/>
              </a:rPr>
              <a:t> et al, </a:t>
            </a:r>
            <a:r>
              <a:rPr sz="1700">
                <a:solidFill>
                  <a:srgbClr val="323333"/>
                </a:solidFill>
                <a:uFill>
                  <a:solidFill>
                    <a:srgbClr val="323333"/>
                  </a:solidFill>
                </a:uFill>
                <a:latin typeface="Arial"/>
                <a:ea typeface="Arial"/>
                <a:cs typeface="Arial"/>
                <a:sym typeface="Arial"/>
              </a:rPr>
              <a:t>J Neuroimmunol.</a:t>
            </a:r>
            <a:r>
              <a:rPr sz="1700">
                <a:uFill>
                  <a:solidFill>
                    <a:srgbClr val="323333"/>
                  </a:solidFill>
                </a:uFill>
                <a:latin typeface="Arial"/>
                <a:ea typeface="Arial"/>
                <a:cs typeface="Arial"/>
                <a:sym typeface="Arial"/>
              </a:rPr>
              <a:t> 2016 Apr 15;293:28-33..</a:t>
            </a:r>
          </a:p>
        </p:txBody>
      </p:sp>
    </p:spTree>
  </p:cSld>
  <p:clrMapOvr>
    <a:masterClrMapping/>
  </p:clrMapOvr>
  <p:transition spd="med" advClick="1"/>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9" name="Shape 699"/>
          <p:cNvSpPr/>
          <p:nvPr>
            <p:ph type="sldNum" sz="quarter" idx="2"/>
          </p:nvPr>
        </p:nvSpPr>
        <p:spPr>
          <a:xfrm>
            <a:off x="6457950" y="6269673"/>
            <a:ext cx="2057400" cy="269239"/>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fld id="{86CB4B4D-7CA3-9044-876B-883B54F8677D}" type="slidenum">
              <a:rPr sz="1200">
                <a:solidFill>
                  <a:srgbClr val="888888"/>
                </a:solidFill>
              </a:rPr>
            </a:fld>
          </a:p>
        </p:txBody>
      </p:sp>
      <p:sp>
        <p:nvSpPr>
          <p:cNvPr id="700" name="Shape 700"/>
          <p:cNvSpPr/>
          <p:nvPr/>
        </p:nvSpPr>
        <p:spPr>
          <a:xfrm>
            <a:off x="1119233" y="776245"/>
            <a:ext cx="5968022" cy="2133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r>
              <a:rPr>
                <a:latin typeface="Calibri"/>
                <a:ea typeface="Calibri"/>
                <a:cs typeface="Calibri"/>
                <a:sym typeface="Calibri"/>
              </a:rPr>
              <a:t>Female in her 30s 		</a:t>
            </a:r>
            <a:endParaRPr>
              <a:latin typeface="Calibri"/>
              <a:ea typeface="Calibri"/>
              <a:cs typeface="Calibri"/>
              <a:sym typeface="Calibri"/>
            </a:endParaRPr>
          </a:p>
          <a:p>
            <a:pPr lvl="0"/>
            <a:endParaRPr>
              <a:latin typeface="Calibri"/>
              <a:ea typeface="Calibri"/>
              <a:cs typeface="Calibri"/>
              <a:sym typeface="Calibri"/>
            </a:endParaRPr>
          </a:p>
          <a:p>
            <a:pPr lvl="0"/>
            <a:endParaRPr>
              <a:latin typeface="Calibri"/>
              <a:ea typeface="Calibri"/>
              <a:cs typeface="Calibri"/>
              <a:sym typeface="Calibri"/>
            </a:endParaRPr>
          </a:p>
          <a:p>
            <a:pPr lvl="0"/>
            <a:r>
              <a:rPr>
                <a:latin typeface="Calibri"/>
                <a:ea typeface="Calibri"/>
                <a:cs typeface="Calibri"/>
                <a:sym typeface="Calibri"/>
              </a:rPr>
              <a:t>Presented with 3/52 of pain and reduced vision Right eye</a:t>
            </a:r>
            <a:endParaRPr>
              <a:latin typeface="Calibri"/>
              <a:ea typeface="Calibri"/>
              <a:cs typeface="Calibri"/>
              <a:sym typeface="Calibri"/>
            </a:endParaRPr>
          </a:p>
          <a:p>
            <a:pPr lvl="0"/>
            <a:endParaRPr>
              <a:latin typeface="Calibri"/>
              <a:ea typeface="Calibri"/>
              <a:cs typeface="Calibri"/>
              <a:sym typeface="Calibri"/>
            </a:endParaRPr>
          </a:p>
          <a:p>
            <a:pPr lvl="0"/>
            <a:r>
              <a:rPr>
                <a:latin typeface="Calibri"/>
                <a:ea typeface="Calibri"/>
                <a:cs typeface="Calibri"/>
                <a:sym typeface="Calibri"/>
              </a:rPr>
              <a:t>VA CF R	 Left 6/5</a:t>
            </a:r>
            <a:endParaRPr>
              <a:latin typeface="Calibri"/>
              <a:ea typeface="Calibri"/>
              <a:cs typeface="Calibri"/>
              <a:sym typeface="Calibri"/>
            </a:endParaRPr>
          </a:p>
          <a:p>
            <a:pPr lvl="0"/>
            <a:r>
              <a:rPr>
                <a:latin typeface="Calibri"/>
                <a:ea typeface="Calibri"/>
                <a:cs typeface="Calibri"/>
                <a:sym typeface="Calibri"/>
              </a:rPr>
              <a:t>R RAPD</a:t>
            </a:r>
            <a:endParaRPr>
              <a:latin typeface="Calibri"/>
              <a:ea typeface="Calibri"/>
              <a:cs typeface="Calibri"/>
              <a:sym typeface="Calibri"/>
            </a:endParaRPr>
          </a:p>
          <a:p>
            <a:pPr lvl="0"/>
            <a:r>
              <a:rPr>
                <a:latin typeface="Calibri"/>
                <a:ea typeface="Calibri"/>
                <a:cs typeface="Calibri"/>
                <a:sym typeface="Calibri"/>
              </a:rPr>
              <a:t>Sl swollen disc</a:t>
            </a:r>
          </a:p>
        </p:txBody>
      </p:sp>
    </p:spTree>
  </p:cSld>
  <p:clrMapOvr>
    <a:masterClrMapping/>
  </p:clrMapOvr>
  <p:transition spd="med" advClick="1"/>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04" name="image25.jpeg" descr="[Image description]"/>
          <p:cNvPicPr/>
          <p:nvPr/>
        </p:nvPicPr>
        <p:blipFill>
          <a:blip r:embed="rId2">
            <a:extLst/>
          </a:blip>
          <a:stretch>
            <a:fillRect/>
          </a:stretch>
        </p:blipFill>
        <p:spPr>
          <a:xfrm>
            <a:off x="919611" y="0"/>
            <a:ext cx="7304778" cy="6858000"/>
          </a:xfrm>
          <a:prstGeom prst="rect">
            <a:avLst/>
          </a:prstGeom>
          <a:ln w="12700">
            <a:miter lim="400000"/>
          </a:ln>
        </p:spPr>
      </p:pic>
    </p:spTree>
  </p:cSld>
  <p:clrMapOvr>
    <a:masterClrMapping/>
  </p:clrMapOvr>
  <p:transition spd="med" advClick="1"/>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6" name="Shape 706"/>
          <p:cNvSpPr/>
          <p:nvPr>
            <p:ph type="sldNum" sz="quarter" idx="2"/>
          </p:nvPr>
        </p:nvSpPr>
        <p:spPr>
          <a:xfrm>
            <a:off x="6457950" y="6315393"/>
            <a:ext cx="2057400" cy="177801"/>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fld id="{86CB4B4D-7CA3-9044-876B-883B54F8677D}" type="slidenum">
              <a:rPr sz="1200">
                <a:solidFill>
                  <a:srgbClr val="888888"/>
                </a:solidFill>
              </a:rPr>
            </a:fld>
          </a:p>
        </p:txBody>
      </p:sp>
      <p:sp>
        <p:nvSpPr>
          <p:cNvPr id="707" name="Shape 707"/>
          <p:cNvSpPr/>
          <p:nvPr/>
        </p:nvSpPr>
        <p:spPr>
          <a:xfrm>
            <a:off x="1893006" y="1003901"/>
            <a:ext cx="5732778" cy="3467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endParaRPr>
              <a:latin typeface="Calibri"/>
              <a:ea typeface="Calibri"/>
              <a:cs typeface="Calibri"/>
              <a:sym typeface="Calibri"/>
            </a:endParaRPr>
          </a:p>
          <a:p>
            <a:pPr lvl="0"/>
            <a:r>
              <a:rPr>
                <a:latin typeface="Calibri"/>
                <a:ea typeface="Calibri"/>
                <a:cs typeface="Calibri"/>
                <a:sym typeface="Calibri"/>
              </a:rPr>
              <a:t>6 years later</a:t>
            </a:r>
            <a:endParaRPr>
              <a:latin typeface="Calibri"/>
              <a:ea typeface="Calibri"/>
              <a:cs typeface="Calibri"/>
              <a:sym typeface="Calibri"/>
            </a:endParaRPr>
          </a:p>
          <a:p>
            <a:pPr lvl="0"/>
            <a:r>
              <a:rPr>
                <a:latin typeface="Calibri"/>
                <a:ea typeface="Calibri"/>
                <a:cs typeface="Calibri"/>
                <a:sym typeface="Calibri"/>
              </a:rPr>
              <a:t>lost to follow up and off all medication</a:t>
            </a:r>
            <a:endParaRPr>
              <a:latin typeface="Calibri"/>
              <a:ea typeface="Calibri"/>
              <a:cs typeface="Calibri"/>
              <a:sym typeface="Calibri"/>
            </a:endParaRPr>
          </a:p>
          <a:p>
            <a:pPr lvl="0"/>
            <a:endParaRPr>
              <a:latin typeface="Calibri"/>
              <a:ea typeface="Calibri"/>
              <a:cs typeface="Calibri"/>
              <a:sym typeface="Calibri"/>
            </a:endParaRPr>
          </a:p>
          <a:p>
            <a:pPr lvl="0"/>
            <a:r>
              <a:rPr>
                <a:latin typeface="Calibri"/>
                <a:ea typeface="Calibri"/>
                <a:cs typeface="Calibri"/>
                <a:sym typeface="Calibri"/>
              </a:rPr>
              <a:t>3 week hx of pain around Left eye</a:t>
            </a:r>
            <a:endParaRPr>
              <a:latin typeface="Calibri"/>
              <a:ea typeface="Calibri"/>
              <a:cs typeface="Calibri"/>
              <a:sym typeface="Calibri"/>
            </a:endParaRPr>
          </a:p>
          <a:p>
            <a:pPr lvl="0"/>
            <a:endParaRPr>
              <a:latin typeface="Calibri"/>
              <a:ea typeface="Calibri"/>
              <a:cs typeface="Calibri"/>
              <a:sym typeface="Calibri"/>
            </a:endParaRPr>
          </a:p>
          <a:p>
            <a:pPr lvl="0"/>
            <a:r>
              <a:rPr>
                <a:latin typeface="Calibri"/>
                <a:ea typeface="Calibri"/>
                <a:cs typeface="Calibri"/>
                <a:sym typeface="Calibri"/>
              </a:rPr>
              <a:t>Bilaterally HM</a:t>
            </a:r>
            <a:endParaRPr>
              <a:latin typeface="Calibri"/>
              <a:ea typeface="Calibri"/>
              <a:cs typeface="Calibri"/>
              <a:sym typeface="Calibri"/>
            </a:endParaRPr>
          </a:p>
          <a:p>
            <a:pPr lvl="0"/>
            <a:endParaRPr>
              <a:latin typeface="Calibri"/>
              <a:ea typeface="Calibri"/>
              <a:cs typeface="Calibri"/>
              <a:sym typeface="Calibri"/>
            </a:endParaRPr>
          </a:p>
          <a:p>
            <a:pPr lvl="0"/>
            <a:endParaRPr>
              <a:latin typeface="Calibri"/>
              <a:ea typeface="Calibri"/>
              <a:cs typeface="Calibri"/>
              <a:sym typeface="Calibri"/>
            </a:endParaRPr>
          </a:p>
          <a:p>
            <a:pPr lvl="0"/>
            <a:endParaRPr>
              <a:latin typeface="Calibri"/>
              <a:ea typeface="Calibri"/>
              <a:cs typeface="Calibri"/>
              <a:sym typeface="Calibri"/>
            </a:endParaRPr>
          </a:p>
          <a:p>
            <a:pPr lvl="0"/>
            <a:endParaRPr>
              <a:latin typeface="Calibri"/>
              <a:ea typeface="Calibri"/>
              <a:cs typeface="Calibri"/>
              <a:sym typeface="Calibri"/>
            </a:endParaRPr>
          </a:p>
          <a:p>
            <a:pPr lvl="0"/>
            <a:endParaRPr>
              <a:latin typeface="Calibri"/>
              <a:ea typeface="Calibri"/>
              <a:cs typeface="Calibri"/>
              <a:sym typeface="Calibri"/>
            </a:endParaRP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2" name="Shape 352"/>
          <p:cNvSpPr/>
          <p:nvPr/>
        </p:nvSpPr>
        <p:spPr>
          <a:xfrm>
            <a:off x="1043608" y="642817"/>
            <a:ext cx="6768752" cy="345629"/>
          </a:xfrm>
          <a:prstGeom prst="rect">
            <a:avLst/>
          </a:prstGeom>
          <a:solidFill>
            <a:srgbClr val="CCFF66"/>
          </a:solidFill>
          <a:ln w="12700">
            <a:miter lim="400000"/>
          </a:ln>
          <a:extLst>
            <a:ext uri="{C572A759-6A51-4108-AA02-DFA0A04FC94B}">
              <ma14:wrappingTextBoxFlag xmlns:ma14="http://schemas.microsoft.com/office/mac/drawingml/2011/main" val="1"/>
            </a:ext>
          </a:extLst>
        </p:spPr>
        <p:txBody>
          <a:bodyPr lIns="0" tIns="0" rIns="0" bIns="0">
            <a:spAutoFit/>
          </a:bodyPr>
          <a:lstStyle>
            <a:lvl1pPr>
              <a:defRPr sz="2400">
                <a:solidFill>
                  <a:srgbClr val="002060"/>
                </a:solidFill>
                <a:latin typeface="Arial Bold"/>
                <a:ea typeface="Arial Bold"/>
                <a:cs typeface="Arial Bold"/>
                <a:sym typeface="Arial Bold"/>
              </a:defRPr>
            </a:lvl1pPr>
          </a:lstStyle>
          <a:p>
            <a:pPr lvl="0">
              <a:defRPr sz="1800">
                <a:solidFill>
                  <a:srgbClr val="000000"/>
                </a:solidFill>
              </a:defRPr>
            </a:pPr>
            <a:r>
              <a:rPr sz="2400">
                <a:solidFill>
                  <a:srgbClr val="002060"/>
                </a:solidFill>
              </a:rPr>
              <a:t>Antibodies to AQP4 → astrocytopathy</a:t>
            </a:r>
          </a:p>
        </p:txBody>
      </p:sp>
      <p:grpSp>
        <p:nvGrpSpPr>
          <p:cNvPr id="364" name="Group 364"/>
          <p:cNvGrpSpPr/>
          <p:nvPr/>
        </p:nvGrpSpPr>
        <p:grpSpPr>
          <a:xfrm>
            <a:off x="1619683" y="2276879"/>
            <a:ext cx="5474083" cy="3391821"/>
            <a:chOff x="0" y="0"/>
            <a:chExt cx="5474081" cy="3391819"/>
          </a:xfrm>
        </p:grpSpPr>
        <p:pic>
          <p:nvPicPr>
            <p:cNvPr id="353" name="image6.png"/>
            <p:cNvPicPr/>
            <p:nvPr/>
          </p:nvPicPr>
          <p:blipFill>
            <a:blip r:embed="rId3">
              <a:extLst/>
            </a:blip>
            <a:stretch>
              <a:fillRect/>
            </a:stretch>
          </p:blipFill>
          <p:spPr>
            <a:xfrm>
              <a:off x="-1" y="-1"/>
              <a:ext cx="5115529" cy="3391821"/>
            </a:xfrm>
            <a:prstGeom prst="rect">
              <a:avLst/>
            </a:prstGeom>
            <a:ln w="12700" cap="flat">
              <a:noFill/>
              <a:miter lim="400000"/>
            </a:ln>
            <a:effectLst/>
          </p:spPr>
        </p:pic>
        <p:sp>
          <p:nvSpPr>
            <p:cNvPr id="354" name="Shape 354"/>
            <p:cNvSpPr/>
            <p:nvPr/>
          </p:nvSpPr>
          <p:spPr>
            <a:xfrm>
              <a:off x="3672395" y="1008103"/>
              <a:ext cx="1801687" cy="2016227"/>
            </a:xfrm>
            <a:prstGeom prst="rect">
              <a:avLst/>
            </a:prstGeom>
            <a:solidFill>
              <a:srgbClr val="FFFFFF"/>
            </a:solidFill>
            <a:ln w="12700" cap="flat">
              <a:solidFill>
                <a:srgbClr val="FFFFFF"/>
              </a:solidFill>
              <a:prstDash val="solid"/>
              <a:miter lim="800000"/>
            </a:ln>
            <a:effectLst/>
          </p:spPr>
          <p:txBody>
            <a:bodyPr wrap="square" lIns="0" tIns="0" rIns="0" bIns="0" numCol="1" anchor="ctr">
              <a:noAutofit/>
            </a:bodyPr>
            <a:lstStyle/>
            <a:p>
              <a:pPr lvl="0" algn="ctr">
                <a:defRPr>
                  <a:solidFill>
                    <a:srgbClr val="FFFFFF"/>
                  </a:solidFill>
                  <a:latin typeface="Arial"/>
                  <a:ea typeface="Arial"/>
                  <a:cs typeface="Arial"/>
                  <a:sym typeface="Arial"/>
                </a:defRPr>
              </a:pPr>
            </a:p>
          </p:txBody>
        </p:sp>
        <p:sp>
          <p:nvSpPr>
            <p:cNvPr id="355" name="Shape 355"/>
            <p:cNvSpPr/>
            <p:nvPr/>
          </p:nvSpPr>
          <p:spPr>
            <a:xfrm>
              <a:off x="3672395" y="1970631"/>
              <a:ext cx="1437192" cy="400584"/>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sz="1400">
                  <a:solidFill>
                    <a:srgbClr val="C00000"/>
                  </a:solidFill>
                  <a:latin typeface="Arial Bold"/>
                  <a:ea typeface="Arial Bold"/>
                  <a:cs typeface="Arial Bold"/>
                  <a:sym typeface="Arial Bold"/>
                </a:defRPr>
              </a:lvl1pPr>
            </a:lstStyle>
            <a:p>
              <a:pPr lvl="0">
                <a:defRPr sz="1800">
                  <a:solidFill>
                    <a:srgbClr val="000000"/>
                  </a:solidFill>
                </a:defRPr>
              </a:pPr>
              <a:r>
                <a:rPr sz="1400">
                  <a:solidFill>
                    <a:srgbClr val="C00000"/>
                  </a:solidFill>
                </a:rPr>
                <a:t>excitatory amino acid transporter</a:t>
              </a:r>
            </a:p>
          </p:txBody>
        </p:sp>
        <p:sp>
          <p:nvSpPr>
            <p:cNvPr id="356" name="Shape 356"/>
            <p:cNvSpPr/>
            <p:nvPr/>
          </p:nvSpPr>
          <p:spPr>
            <a:xfrm rot="10800000">
              <a:off x="3021352" y="2178244"/>
              <a:ext cx="651045" cy="107996"/>
            </a:xfrm>
            <a:prstGeom prst="rightArrow">
              <a:avLst>
                <a:gd name="adj1" fmla="val 50000"/>
                <a:gd name="adj2" fmla="val 50000"/>
              </a:avLst>
            </a:prstGeom>
            <a:solidFill>
              <a:srgbClr val="FF0000"/>
            </a:solidFill>
            <a:ln w="12700" cap="flat">
              <a:solidFill>
                <a:srgbClr val="FF0000"/>
              </a:solidFill>
              <a:prstDash val="solid"/>
              <a:miter lim="800000"/>
            </a:ln>
            <a:effectLst/>
          </p:spPr>
          <p:txBody>
            <a:bodyPr wrap="square" lIns="0" tIns="0" rIns="0" bIns="0" numCol="1" anchor="ctr">
              <a:noAutofit/>
            </a:bodyPr>
            <a:lstStyle/>
            <a:p>
              <a:pPr lvl="0" algn="ctr">
                <a:defRPr>
                  <a:solidFill>
                    <a:srgbClr val="FFFFFF"/>
                  </a:solidFill>
                  <a:latin typeface="Arial"/>
                  <a:ea typeface="Arial"/>
                  <a:cs typeface="Arial"/>
                  <a:sym typeface="Arial"/>
                </a:defRPr>
              </a:pPr>
            </a:p>
          </p:txBody>
        </p:sp>
        <p:sp>
          <p:nvSpPr>
            <p:cNvPr id="357" name="Shape 357"/>
            <p:cNvSpPr/>
            <p:nvPr/>
          </p:nvSpPr>
          <p:spPr>
            <a:xfrm>
              <a:off x="1177844" y="1783607"/>
              <a:ext cx="1138418" cy="147830"/>
            </a:xfrm>
            <a:prstGeom prst="rect">
              <a:avLst/>
            </a:prstGeom>
            <a:solidFill>
              <a:srgbClr val="FFFFFF"/>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sz="1100">
                  <a:latin typeface="Arial Bold"/>
                  <a:ea typeface="Arial Bold"/>
                  <a:cs typeface="Arial Bold"/>
                  <a:sym typeface="Arial Bold"/>
                </a:defRPr>
              </a:lvl1pPr>
            </a:lstStyle>
            <a:p>
              <a:pPr lvl="0">
                <a:defRPr sz="1800"/>
              </a:pPr>
              <a:r>
                <a:rPr sz="1100"/>
                <a:t>GLUTAMATE</a:t>
              </a:r>
            </a:p>
          </p:txBody>
        </p:sp>
        <p:sp>
          <p:nvSpPr>
            <p:cNvPr id="358" name="Shape 358"/>
            <p:cNvSpPr/>
            <p:nvPr/>
          </p:nvSpPr>
          <p:spPr>
            <a:xfrm>
              <a:off x="1928160" y="2300591"/>
              <a:ext cx="72008" cy="72008"/>
            </a:xfrm>
            <a:custGeom>
              <a:avLst/>
              <a:gdLst/>
              <a:ahLst/>
              <a:cxnLst>
                <a:cxn ang="0">
                  <a:pos x="wd2" y="hd2"/>
                </a:cxn>
                <a:cxn ang="5400000">
                  <a:pos x="wd2" y="hd2"/>
                </a:cxn>
                <a:cxn ang="10800000">
                  <a:pos x="wd2" y="hd2"/>
                </a:cxn>
                <a:cxn ang="16200000">
                  <a:pos x="wd2" y="hd2"/>
                </a:cxn>
              </a:cxnLst>
              <a:rect l="0" t="0" r="r" b="b"/>
              <a:pathLst>
                <a:path w="19679" h="19678"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12700" cap="flat">
              <a:solidFill>
                <a:srgbClr val="FF0000"/>
              </a:solidFill>
              <a:prstDash val="solid"/>
              <a:miter lim="800000"/>
            </a:ln>
            <a:effectLst/>
          </p:spPr>
          <p:txBody>
            <a:bodyPr wrap="square" lIns="0" tIns="0" rIns="0" bIns="0" numCol="1" anchor="ctr">
              <a:noAutofit/>
            </a:bodyPr>
            <a:lstStyle/>
            <a:p>
              <a:pPr lvl="0" algn="ctr">
                <a:defRPr>
                  <a:solidFill>
                    <a:srgbClr val="FFFFFF"/>
                  </a:solidFill>
                  <a:latin typeface="Arial"/>
                  <a:ea typeface="Arial"/>
                  <a:cs typeface="Arial"/>
                  <a:sym typeface="Arial"/>
                </a:defRPr>
              </a:pPr>
            </a:p>
          </p:txBody>
        </p:sp>
        <p:sp>
          <p:nvSpPr>
            <p:cNvPr id="359" name="Shape 359"/>
            <p:cNvSpPr/>
            <p:nvPr/>
          </p:nvSpPr>
          <p:spPr>
            <a:xfrm>
              <a:off x="1077747" y="1949888"/>
              <a:ext cx="72008" cy="72008"/>
            </a:xfrm>
            <a:custGeom>
              <a:avLst/>
              <a:gdLst/>
              <a:ahLst/>
              <a:cxnLst>
                <a:cxn ang="0">
                  <a:pos x="wd2" y="hd2"/>
                </a:cxn>
                <a:cxn ang="5400000">
                  <a:pos x="wd2" y="hd2"/>
                </a:cxn>
                <a:cxn ang="10800000">
                  <a:pos x="wd2" y="hd2"/>
                </a:cxn>
                <a:cxn ang="16200000">
                  <a:pos x="wd2" y="hd2"/>
                </a:cxn>
              </a:cxnLst>
              <a:rect l="0" t="0" r="r" b="b"/>
              <a:pathLst>
                <a:path w="19679" h="19678"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12700" cap="flat">
              <a:solidFill>
                <a:srgbClr val="FF0000"/>
              </a:solidFill>
              <a:prstDash val="solid"/>
              <a:miter lim="800000"/>
            </a:ln>
            <a:effectLst/>
          </p:spPr>
          <p:txBody>
            <a:bodyPr wrap="square" lIns="0" tIns="0" rIns="0" bIns="0" numCol="1" anchor="ctr">
              <a:noAutofit/>
            </a:bodyPr>
            <a:lstStyle/>
            <a:p>
              <a:pPr lvl="0" algn="ctr">
                <a:defRPr>
                  <a:solidFill>
                    <a:srgbClr val="FFFFFF"/>
                  </a:solidFill>
                  <a:latin typeface="Arial"/>
                  <a:ea typeface="Arial"/>
                  <a:cs typeface="Arial"/>
                  <a:sym typeface="Arial"/>
                </a:defRPr>
              </a:pPr>
            </a:p>
          </p:txBody>
        </p:sp>
        <p:sp>
          <p:nvSpPr>
            <p:cNvPr id="360" name="Shape 360"/>
            <p:cNvSpPr/>
            <p:nvPr/>
          </p:nvSpPr>
          <p:spPr>
            <a:xfrm>
              <a:off x="360026" y="2001210"/>
              <a:ext cx="72008" cy="72008"/>
            </a:xfrm>
            <a:custGeom>
              <a:avLst/>
              <a:gdLst/>
              <a:ahLst/>
              <a:cxnLst>
                <a:cxn ang="0">
                  <a:pos x="wd2" y="hd2"/>
                </a:cxn>
                <a:cxn ang="5400000">
                  <a:pos x="wd2" y="hd2"/>
                </a:cxn>
                <a:cxn ang="10800000">
                  <a:pos x="wd2" y="hd2"/>
                </a:cxn>
                <a:cxn ang="16200000">
                  <a:pos x="wd2" y="hd2"/>
                </a:cxn>
              </a:cxnLst>
              <a:rect l="0" t="0" r="r" b="b"/>
              <a:pathLst>
                <a:path w="19679" h="19678"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12700" cap="flat">
              <a:solidFill>
                <a:srgbClr val="FF0000"/>
              </a:solidFill>
              <a:prstDash val="solid"/>
              <a:miter lim="800000"/>
            </a:ln>
            <a:effectLst/>
          </p:spPr>
          <p:txBody>
            <a:bodyPr wrap="square" lIns="0" tIns="0" rIns="0" bIns="0" numCol="1" anchor="ctr">
              <a:noAutofit/>
            </a:bodyPr>
            <a:lstStyle/>
            <a:p>
              <a:pPr lvl="0" algn="ctr">
                <a:defRPr>
                  <a:solidFill>
                    <a:srgbClr val="FFFFFF"/>
                  </a:solidFill>
                  <a:latin typeface="Arial"/>
                  <a:ea typeface="Arial"/>
                  <a:cs typeface="Arial"/>
                  <a:sym typeface="Arial"/>
                </a:defRPr>
              </a:pPr>
            </a:p>
          </p:txBody>
        </p:sp>
        <p:sp>
          <p:nvSpPr>
            <p:cNvPr id="361" name="Shape 361"/>
            <p:cNvSpPr/>
            <p:nvPr/>
          </p:nvSpPr>
          <p:spPr>
            <a:xfrm>
              <a:off x="432034" y="2096309"/>
              <a:ext cx="72008" cy="72008"/>
            </a:xfrm>
            <a:custGeom>
              <a:avLst/>
              <a:gdLst/>
              <a:ahLst/>
              <a:cxnLst>
                <a:cxn ang="0">
                  <a:pos x="wd2" y="hd2"/>
                </a:cxn>
                <a:cxn ang="5400000">
                  <a:pos x="wd2" y="hd2"/>
                </a:cxn>
                <a:cxn ang="10800000">
                  <a:pos x="wd2" y="hd2"/>
                </a:cxn>
                <a:cxn ang="16200000">
                  <a:pos x="wd2" y="hd2"/>
                </a:cxn>
              </a:cxnLst>
              <a:rect l="0" t="0" r="r" b="b"/>
              <a:pathLst>
                <a:path w="19679" h="19678"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12700" cap="flat">
              <a:solidFill>
                <a:srgbClr val="FF0000"/>
              </a:solidFill>
              <a:prstDash val="solid"/>
              <a:miter lim="800000"/>
            </a:ln>
            <a:effectLst/>
          </p:spPr>
          <p:txBody>
            <a:bodyPr wrap="square" lIns="0" tIns="0" rIns="0" bIns="0" numCol="1" anchor="ctr">
              <a:noAutofit/>
            </a:bodyPr>
            <a:lstStyle/>
            <a:p>
              <a:pPr lvl="0" algn="ctr">
                <a:defRPr>
                  <a:solidFill>
                    <a:srgbClr val="FFFFFF"/>
                  </a:solidFill>
                  <a:latin typeface="Arial"/>
                  <a:ea typeface="Arial"/>
                  <a:cs typeface="Arial"/>
                  <a:sym typeface="Arial"/>
                </a:defRPr>
              </a:pPr>
            </a:p>
          </p:txBody>
        </p:sp>
        <p:sp>
          <p:nvSpPr>
            <p:cNvPr id="362" name="Shape 362"/>
            <p:cNvSpPr/>
            <p:nvPr/>
          </p:nvSpPr>
          <p:spPr>
            <a:xfrm>
              <a:off x="1856152" y="2023693"/>
              <a:ext cx="72008" cy="72008"/>
            </a:xfrm>
            <a:custGeom>
              <a:avLst/>
              <a:gdLst/>
              <a:ahLst/>
              <a:cxnLst>
                <a:cxn ang="0">
                  <a:pos x="wd2" y="hd2"/>
                </a:cxn>
                <a:cxn ang="5400000">
                  <a:pos x="wd2" y="hd2"/>
                </a:cxn>
                <a:cxn ang="10800000">
                  <a:pos x="wd2" y="hd2"/>
                </a:cxn>
                <a:cxn ang="16200000">
                  <a:pos x="wd2" y="hd2"/>
                </a:cxn>
              </a:cxnLst>
              <a:rect l="0" t="0" r="r" b="b"/>
              <a:pathLst>
                <a:path w="19679" h="19678"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0000"/>
            </a:solidFill>
            <a:ln w="12700" cap="flat">
              <a:solidFill>
                <a:srgbClr val="FF0000"/>
              </a:solidFill>
              <a:prstDash val="solid"/>
              <a:miter lim="800000"/>
            </a:ln>
            <a:effectLst/>
          </p:spPr>
          <p:txBody>
            <a:bodyPr wrap="square" lIns="0" tIns="0" rIns="0" bIns="0" numCol="1" anchor="ctr">
              <a:noAutofit/>
            </a:bodyPr>
            <a:lstStyle/>
            <a:p>
              <a:pPr lvl="0" algn="ctr">
                <a:defRPr>
                  <a:solidFill>
                    <a:srgbClr val="FFFFFF"/>
                  </a:solidFill>
                  <a:latin typeface="Arial"/>
                  <a:ea typeface="Arial"/>
                  <a:cs typeface="Arial"/>
                  <a:sym typeface="Arial"/>
                </a:defRPr>
              </a:pPr>
            </a:p>
          </p:txBody>
        </p:sp>
        <p:sp>
          <p:nvSpPr>
            <p:cNvPr id="363" name="Shape 363"/>
            <p:cNvSpPr/>
            <p:nvPr/>
          </p:nvSpPr>
          <p:spPr>
            <a:xfrm>
              <a:off x="2475496" y="1747250"/>
              <a:ext cx="621130" cy="2146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45718" tIns="45718" rIns="45718" bIns="45718" numCol="1" anchor="t">
              <a:spAutoFit/>
            </a:bodyPr>
            <a:lstStyle>
              <a:lvl1pPr>
                <a:defRPr sz="900">
                  <a:solidFill>
                    <a:srgbClr val="009E47"/>
                  </a:solidFill>
                  <a:latin typeface="Arial Bold"/>
                  <a:ea typeface="Arial Bold"/>
                  <a:cs typeface="Arial Bold"/>
                  <a:sym typeface="Arial Bold"/>
                </a:defRPr>
              </a:lvl1pPr>
            </a:lstStyle>
            <a:p>
              <a:pPr lvl="0">
                <a:defRPr sz="1800">
                  <a:solidFill>
                    <a:srgbClr val="000000"/>
                  </a:solidFill>
                </a:defRPr>
              </a:pPr>
              <a:r>
                <a:rPr sz="900">
                  <a:solidFill>
                    <a:srgbClr val="009E47"/>
                  </a:solidFill>
                </a:rPr>
                <a:t>AQP4</a:t>
              </a:r>
            </a:p>
          </p:txBody>
        </p:sp>
      </p:grpSp>
      <p:sp>
        <p:nvSpPr>
          <p:cNvPr id="365" name="Shape 365"/>
          <p:cNvSpPr/>
          <p:nvPr/>
        </p:nvSpPr>
        <p:spPr>
          <a:xfrm>
            <a:off x="805543" y="1498456"/>
            <a:ext cx="7006817" cy="3506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Arial Bold"/>
                <a:ea typeface="Arial Bold"/>
                <a:cs typeface="Arial Bold"/>
                <a:sym typeface="Arial Bold"/>
              </a:defRPr>
            </a:lvl1pPr>
          </a:lstStyle>
          <a:p>
            <a:pPr lvl="0"/>
            <a:r>
              <a:t> reduced glutamate uptake → secondary myelin damage</a:t>
            </a:r>
          </a:p>
        </p:txBody>
      </p:sp>
      <p:sp>
        <p:nvSpPr>
          <p:cNvPr id="366" name="Shape 366"/>
          <p:cNvSpPr/>
          <p:nvPr/>
        </p:nvSpPr>
        <p:spPr>
          <a:xfrm>
            <a:off x="2530984" y="4176282"/>
            <a:ext cx="266547" cy="2"/>
          </a:xfrm>
          <a:prstGeom prst="line">
            <a:avLst/>
          </a:prstGeom>
          <a:ln>
            <a:solidFill/>
            <a:round/>
            <a:tailEnd type="triangle"/>
          </a:ln>
        </p:spPr>
        <p:txBody>
          <a:bodyPr lIns="0" tIns="0" rIns="0" bIns="0"/>
          <a:lstStyle/>
          <a:p>
            <a:pPr lvl="0" defTabSz="457200">
              <a:defRPr sz="1200"/>
            </a:pPr>
          </a:p>
        </p:txBody>
      </p:sp>
      <p:sp>
        <p:nvSpPr>
          <p:cNvPr id="367" name="Shape 367"/>
          <p:cNvSpPr/>
          <p:nvPr/>
        </p:nvSpPr>
        <p:spPr>
          <a:xfrm flipH="1">
            <a:off x="3411681" y="4322095"/>
            <a:ext cx="85" cy="204890"/>
          </a:xfrm>
          <a:prstGeom prst="line">
            <a:avLst/>
          </a:prstGeom>
          <a:solidFill>
            <a:srgbClr val="BBE0E3"/>
          </a:solidFill>
          <a:ln>
            <a:solidFill/>
            <a:round/>
          </a:ln>
        </p:spPr>
        <p:txBody>
          <a:bodyPr lIns="0" tIns="0" rIns="0" bIns="0"/>
          <a:lstStyle/>
          <a:p>
            <a:pPr lvl="0" defTabSz="457200">
              <a:defRPr sz="1200"/>
            </a:pPr>
          </a:p>
        </p:txBody>
      </p:sp>
      <p:sp>
        <p:nvSpPr>
          <p:cNvPr id="368" name="Shape 368"/>
          <p:cNvSpPr/>
          <p:nvPr/>
        </p:nvSpPr>
        <p:spPr>
          <a:xfrm>
            <a:off x="3411682" y="4526986"/>
            <a:ext cx="994063" cy="6916"/>
          </a:xfrm>
          <a:prstGeom prst="line">
            <a:avLst/>
          </a:prstGeom>
          <a:ln>
            <a:solidFill/>
            <a:round/>
            <a:tailEnd type="triangle"/>
          </a:ln>
        </p:spPr>
        <p:txBody>
          <a:bodyPr lIns="0" tIns="0" rIns="0" bIns="0"/>
          <a:lstStyle/>
          <a:p>
            <a:pPr lvl="0" defTabSz="457200">
              <a:defRPr sz="1200"/>
            </a:pPr>
          </a:p>
        </p:txBody>
      </p:sp>
    </p:spTree>
  </p:cSld>
  <p:clrMapOvr>
    <a:masterClrMapping/>
  </p:clrMapOvr>
  <p:transitio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11" name="image34.jpeg" descr="[Image description]"/>
          <p:cNvPicPr/>
          <p:nvPr/>
        </p:nvPicPr>
        <p:blipFill>
          <a:blip r:embed="rId2">
            <a:extLst/>
          </a:blip>
          <a:stretch>
            <a:fillRect/>
          </a:stretch>
        </p:blipFill>
        <p:spPr>
          <a:xfrm>
            <a:off x="919611" y="0"/>
            <a:ext cx="7304778" cy="6858000"/>
          </a:xfrm>
          <a:prstGeom prst="rect">
            <a:avLst/>
          </a:prstGeom>
          <a:ln w="12700">
            <a:miter lim="400000"/>
          </a:ln>
        </p:spPr>
      </p:pic>
    </p:spTree>
  </p:cSld>
  <p:clrMapOvr>
    <a:masterClrMapping/>
  </p:clrMapOvr>
  <p:transition spd="med" advClick="1"/>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13" name="image35.jpeg" descr="[Image description]"/>
          <p:cNvPicPr/>
          <p:nvPr/>
        </p:nvPicPr>
        <p:blipFill>
          <a:blip r:embed="rId2">
            <a:extLst/>
          </a:blip>
          <a:stretch>
            <a:fillRect/>
          </a:stretch>
        </p:blipFill>
        <p:spPr>
          <a:xfrm>
            <a:off x="919611" y="0"/>
            <a:ext cx="7304778" cy="6858000"/>
          </a:xfrm>
          <a:prstGeom prst="rect">
            <a:avLst/>
          </a:prstGeom>
          <a:ln w="12700">
            <a:miter lim="400000"/>
          </a:ln>
        </p:spPr>
      </p:pic>
    </p:spTree>
  </p:cSld>
  <p:clrMapOvr>
    <a:masterClrMapping/>
  </p:clrMapOvr>
  <p:transitio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15" name="image36.jpeg" descr="[Image description]"/>
          <p:cNvPicPr/>
          <p:nvPr/>
        </p:nvPicPr>
        <p:blipFill>
          <a:blip r:embed="rId2">
            <a:extLst/>
          </a:blip>
          <a:stretch>
            <a:fillRect/>
          </a:stretch>
        </p:blipFill>
        <p:spPr>
          <a:xfrm>
            <a:off x="919611" y="0"/>
            <a:ext cx="7304778" cy="6858000"/>
          </a:xfrm>
          <a:prstGeom prst="rect">
            <a:avLst/>
          </a:prstGeom>
          <a:ln w="12700">
            <a:miter lim="400000"/>
          </a:ln>
        </p:spPr>
      </p:pic>
    </p:spTree>
  </p:cSld>
  <p:clrMapOvr>
    <a:masterClrMapping/>
  </p:clrMapOvr>
  <p:transition spd="med" advClick="1"/>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17" name="image37.jpeg" descr="[Image description]"/>
          <p:cNvPicPr/>
          <p:nvPr/>
        </p:nvPicPr>
        <p:blipFill>
          <a:blip r:embed="rId2">
            <a:extLst/>
          </a:blip>
          <a:stretch>
            <a:fillRect/>
          </a:stretch>
        </p:blipFill>
        <p:spPr>
          <a:xfrm>
            <a:off x="919611" y="0"/>
            <a:ext cx="7304778" cy="6858000"/>
          </a:xfrm>
          <a:prstGeom prst="rect">
            <a:avLst/>
          </a:prstGeom>
          <a:ln w="12700">
            <a:miter lim="400000"/>
          </a:ln>
        </p:spPr>
      </p:pic>
    </p:spTree>
  </p:cSld>
  <p:clrMapOvr>
    <a:masterClrMapping/>
  </p:clrMapOvr>
  <p:transitio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9" name="Shape 719"/>
          <p:cNvSpPr/>
          <p:nvPr>
            <p:ph type="sldNum" sz="quarter" idx="2"/>
          </p:nvPr>
        </p:nvSpPr>
        <p:spPr>
          <a:xfrm>
            <a:off x="6457950" y="6315393"/>
            <a:ext cx="2057400" cy="177801"/>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fld id="{86CB4B4D-7CA3-9044-876B-883B54F8677D}" type="slidenum">
              <a:rPr sz="1200">
                <a:solidFill>
                  <a:srgbClr val="888888"/>
                </a:solidFill>
              </a:rPr>
            </a:fld>
          </a:p>
        </p:txBody>
      </p:sp>
      <p:sp>
        <p:nvSpPr>
          <p:cNvPr id="720" name="Shape 720"/>
          <p:cNvSpPr/>
          <p:nvPr/>
        </p:nvSpPr>
        <p:spPr>
          <a:xfrm>
            <a:off x="1705611" y="194480"/>
            <a:ext cx="5732778" cy="32004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r>
              <a:rPr>
                <a:latin typeface="Calibri"/>
                <a:ea typeface="Calibri"/>
                <a:cs typeface="Calibri"/>
                <a:sym typeface="Calibri"/>
              </a:rPr>
              <a:t>Treatment</a:t>
            </a:r>
            <a:endParaRPr>
              <a:latin typeface="Calibri"/>
              <a:ea typeface="Calibri"/>
              <a:cs typeface="Calibri"/>
              <a:sym typeface="Calibri"/>
            </a:endParaRPr>
          </a:p>
          <a:p>
            <a:pPr lvl="0"/>
            <a:endParaRPr>
              <a:latin typeface="Calibri"/>
              <a:ea typeface="Calibri"/>
              <a:cs typeface="Calibri"/>
              <a:sym typeface="Calibri"/>
            </a:endParaRPr>
          </a:p>
          <a:p>
            <a:pPr lvl="0"/>
            <a:r>
              <a:rPr>
                <a:latin typeface="Calibri"/>
                <a:ea typeface="Calibri"/>
                <a:cs typeface="Calibri"/>
                <a:sym typeface="Calibri"/>
              </a:rPr>
              <a:t>IV Steroids</a:t>
            </a:r>
            <a:endParaRPr>
              <a:latin typeface="Calibri"/>
              <a:ea typeface="Calibri"/>
              <a:cs typeface="Calibri"/>
              <a:sym typeface="Calibri"/>
            </a:endParaRPr>
          </a:p>
          <a:p>
            <a:pPr lvl="0"/>
            <a:r>
              <a:rPr>
                <a:latin typeface="Calibri"/>
                <a:ea typeface="Calibri"/>
                <a:cs typeface="Calibri"/>
                <a:sym typeface="Calibri"/>
              </a:rPr>
              <a:t>PLEX</a:t>
            </a:r>
            <a:endParaRPr>
              <a:latin typeface="Calibri"/>
              <a:ea typeface="Calibri"/>
              <a:cs typeface="Calibri"/>
              <a:sym typeface="Calibri"/>
            </a:endParaRPr>
          </a:p>
          <a:p>
            <a:pPr lvl="0"/>
            <a:endParaRPr>
              <a:latin typeface="Calibri"/>
              <a:ea typeface="Calibri"/>
              <a:cs typeface="Calibri"/>
              <a:sym typeface="Calibri"/>
            </a:endParaRPr>
          </a:p>
          <a:p>
            <a:pPr lvl="0"/>
            <a:endParaRPr>
              <a:latin typeface="Calibri"/>
              <a:ea typeface="Calibri"/>
              <a:cs typeface="Calibri"/>
              <a:sym typeface="Calibri"/>
            </a:endParaRPr>
          </a:p>
          <a:p>
            <a:pPr lvl="0" marL="180472" indent="-180472">
              <a:buSzPct val="100000"/>
              <a:buChar char="+"/>
            </a:pPr>
            <a:r>
              <a:rPr>
                <a:latin typeface="Calibri"/>
                <a:ea typeface="Calibri"/>
                <a:cs typeface="Calibri"/>
                <a:sym typeface="Calibri"/>
              </a:rPr>
              <a:t>Azathioprine</a:t>
            </a:r>
            <a:endParaRPr>
              <a:latin typeface="Calibri"/>
              <a:ea typeface="Calibri"/>
              <a:cs typeface="Calibri"/>
              <a:sym typeface="Calibri"/>
            </a:endParaRPr>
          </a:p>
          <a:p>
            <a:pPr lvl="0"/>
            <a:endParaRPr>
              <a:latin typeface="Calibri"/>
              <a:ea typeface="Calibri"/>
              <a:cs typeface="Calibri"/>
              <a:sym typeface="Calibri"/>
            </a:endParaRPr>
          </a:p>
          <a:p>
            <a:pPr lvl="0"/>
            <a:endParaRPr>
              <a:latin typeface="Calibri"/>
              <a:ea typeface="Calibri"/>
              <a:cs typeface="Calibri"/>
              <a:sym typeface="Calibri"/>
            </a:endParaRPr>
          </a:p>
          <a:p>
            <a:pPr lvl="0"/>
            <a:r>
              <a:rPr>
                <a:latin typeface="Calibri"/>
                <a:ea typeface="Calibri"/>
                <a:cs typeface="Calibri"/>
                <a:sym typeface="Calibri"/>
              </a:rPr>
              <a:t>Right CF Left 6/12, full colour and essentially full VF</a:t>
            </a:r>
            <a:endParaRPr>
              <a:latin typeface="Calibri"/>
              <a:ea typeface="Calibri"/>
              <a:cs typeface="Calibri"/>
              <a:sym typeface="Calibri"/>
            </a:endParaRPr>
          </a:p>
          <a:p>
            <a:pPr lvl="0"/>
            <a:endParaRPr>
              <a:latin typeface="Calibri"/>
              <a:ea typeface="Calibri"/>
              <a:cs typeface="Calibri"/>
              <a:sym typeface="Calibri"/>
            </a:endParaRPr>
          </a:p>
        </p:txBody>
      </p:sp>
      <p:pic>
        <p:nvPicPr>
          <p:cNvPr id="721" name="image38.jpeg"/>
          <p:cNvPicPr/>
          <p:nvPr/>
        </p:nvPicPr>
        <p:blipFill>
          <a:blip r:embed="rId3">
            <a:extLst/>
          </a:blip>
          <a:stretch>
            <a:fillRect/>
          </a:stretch>
        </p:blipFill>
        <p:spPr>
          <a:xfrm>
            <a:off x="4413322" y="3220081"/>
            <a:ext cx="4615499" cy="2990581"/>
          </a:xfrm>
          <a:prstGeom prst="rect">
            <a:avLst/>
          </a:prstGeom>
          <a:ln w="12700">
            <a:miter lim="400000"/>
          </a:ln>
        </p:spPr>
      </p:pic>
      <p:pic>
        <p:nvPicPr>
          <p:cNvPr id="722" name="image39.jpeg"/>
          <p:cNvPicPr/>
          <p:nvPr/>
        </p:nvPicPr>
        <p:blipFill>
          <a:blip r:embed="rId4">
            <a:extLst/>
          </a:blip>
          <a:stretch>
            <a:fillRect/>
          </a:stretch>
        </p:blipFill>
        <p:spPr>
          <a:xfrm>
            <a:off x="-76308" y="3239224"/>
            <a:ext cx="4556410" cy="2952296"/>
          </a:xfrm>
          <a:prstGeom prst="rect">
            <a:avLst/>
          </a:prstGeom>
          <a:ln w="12700">
            <a:miter lim="400000"/>
          </a:ln>
        </p:spPr>
      </p:pic>
    </p:spTree>
  </p:cSld>
  <p:clrMapOvr>
    <a:masterClrMapping/>
  </p:clrMapOvr>
  <p:transition spd="med" advClick="1"/>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6" name="Shape 726"/>
          <p:cNvSpPr/>
          <p:nvPr>
            <p:ph type="sldNum" sz="quarter" idx="2"/>
          </p:nvPr>
        </p:nvSpPr>
        <p:spPr>
          <a:xfrm>
            <a:off x="6457950" y="6269673"/>
            <a:ext cx="2057400" cy="269239"/>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fld id="{86CB4B4D-7CA3-9044-876B-883B54F8677D}" type="slidenum">
              <a:rPr sz="1200">
                <a:solidFill>
                  <a:srgbClr val="888888"/>
                </a:solidFill>
              </a:rPr>
            </a:fld>
          </a:p>
        </p:txBody>
      </p:sp>
      <p:grpSp>
        <p:nvGrpSpPr>
          <p:cNvPr id="729" name="Group 729"/>
          <p:cNvGrpSpPr/>
          <p:nvPr/>
        </p:nvGrpSpPr>
        <p:grpSpPr>
          <a:xfrm>
            <a:off x="1493895" y="-174800"/>
            <a:ext cx="5920743" cy="803973"/>
            <a:chOff x="0" y="0"/>
            <a:chExt cx="5920742" cy="803971"/>
          </a:xfrm>
        </p:grpSpPr>
        <p:sp>
          <p:nvSpPr>
            <p:cNvPr id="727" name="Shape 727"/>
            <p:cNvSpPr/>
            <p:nvPr/>
          </p:nvSpPr>
          <p:spPr>
            <a:xfrm>
              <a:off x="-1" y="-1"/>
              <a:ext cx="5920743" cy="803973"/>
            </a:xfrm>
            <a:prstGeom prst="rect">
              <a:avLst/>
            </a:prstGeom>
            <a:solidFill>
              <a:srgbClr val="E3FFAB"/>
            </a:solidFill>
            <a:ln w="12700" cap="flat">
              <a:noFill/>
              <a:miter lim="400000"/>
            </a:ln>
            <a:effectLst/>
          </p:spPr>
          <p:txBody>
            <a:bodyPr wrap="square" lIns="0" tIns="0" rIns="0" bIns="0" numCol="1" anchor="ctr">
              <a:noAutofit/>
            </a:bodyPr>
            <a:lstStyle/>
            <a:p>
              <a:pPr lvl="0" algn="ctr">
                <a:lnSpc>
                  <a:spcPct val="90000"/>
                </a:lnSpc>
                <a:defRPr sz="2600">
                  <a:solidFill>
                    <a:srgbClr val="203864"/>
                  </a:solidFill>
                  <a:latin typeface="Calibri Light"/>
                  <a:ea typeface="Calibri Light"/>
                  <a:cs typeface="Calibri Light"/>
                  <a:sym typeface="Calibri Light"/>
                </a:defRPr>
              </a:pPr>
            </a:p>
          </p:txBody>
        </p:sp>
        <p:sp>
          <p:nvSpPr>
            <p:cNvPr id="728" name="Shape 728"/>
            <p:cNvSpPr/>
            <p:nvPr/>
          </p:nvSpPr>
          <p:spPr>
            <a:xfrm>
              <a:off x="-1" y="135284"/>
              <a:ext cx="5920743" cy="5334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a:lnSpc>
                  <a:spcPct val="90000"/>
                </a:lnSpc>
                <a:defRPr sz="3500">
                  <a:solidFill>
                    <a:srgbClr val="203864"/>
                  </a:solidFill>
                  <a:latin typeface="Calibri Light"/>
                  <a:ea typeface="Calibri Light"/>
                  <a:cs typeface="Calibri Light"/>
                  <a:sym typeface="Calibri Light"/>
                </a:defRPr>
              </a:lvl1pPr>
            </a:lstStyle>
            <a:p>
              <a:pPr lvl="0">
                <a:defRPr sz="1800">
                  <a:solidFill>
                    <a:srgbClr val="000000"/>
                  </a:solidFill>
                </a:defRPr>
              </a:pPr>
              <a:r>
                <a:rPr sz="3500">
                  <a:solidFill>
                    <a:srgbClr val="203864"/>
                  </a:solidFill>
                </a:rPr>
                <a:t>OCT in NMO</a:t>
              </a:r>
            </a:p>
          </p:txBody>
        </p:sp>
      </p:grpSp>
      <p:sp>
        <p:nvSpPr>
          <p:cNvPr id="730" name="Shape 730"/>
          <p:cNvSpPr/>
          <p:nvPr/>
        </p:nvSpPr>
        <p:spPr>
          <a:xfrm>
            <a:off x="35577" y="4552879"/>
            <a:ext cx="8837374" cy="5359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3000">
                <a:latin typeface="Calibri"/>
                <a:ea typeface="Calibri"/>
                <a:cs typeface="Calibri"/>
                <a:sym typeface="Calibri"/>
              </a:defRPr>
            </a:lvl1pPr>
          </a:lstStyle>
          <a:p>
            <a:pPr lvl="0">
              <a:defRPr sz="1800"/>
            </a:pPr>
            <a:r>
              <a:rPr sz="3000"/>
              <a:t>New technology + New disease + Small Sample Size</a:t>
            </a:r>
          </a:p>
        </p:txBody>
      </p:sp>
      <p:sp>
        <p:nvSpPr>
          <p:cNvPr id="731" name="Shape 731"/>
          <p:cNvSpPr/>
          <p:nvPr/>
        </p:nvSpPr>
        <p:spPr>
          <a:xfrm>
            <a:off x="82997" y="5095640"/>
            <a:ext cx="5697746" cy="1424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0"/>
            <a:r>
              <a:rPr sz="3000">
                <a:latin typeface="Calibri"/>
                <a:ea typeface="Calibri"/>
                <a:cs typeface="Calibri"/>
                <a:sym typeface="Calibri"/>
              </a:rPr>
              <a:t>Lots of studies</a:t>
            </a:r>
            <a:endParaRPr sz="3000">
              <a:latin typeface="Calibri"/>
              <a:ea typeface="Calibri"/>
              <a:cs typeface="Calibri"/>
              <a:sym typeface="Calibri"/>
            </a:endParaRPr>
          </a:p>
          <a:p>
            <a:pPr lvl="0"/>
            <a:r>
              <a:rPr sz="3000">
                <a:latin typeface="Calibri"/>
                <a:ea typeface="Calibri"/>
                <a:cs typeface="Calibri"/>
                <a:sym typeface="Calibri"/>
              </a:rPr>
              <a:t>But</a:t>
            </a:r>
            <a:endParaRPr sz="3000">
              <a:latin typeface="Calibri"/>
              <a:ea typeface="Calibri"/>
              <a:cs typeface="Calibri"/>
              <a:sym typeface="Calibri"/>
            </a:endParaRPr>
          </a:p>
          <a:p>
            <a:pPr lvl="0"/>
            <a:r>
              <a:rPr sz="3000">
                <a:latin typeface="Calibri"/>
                <a:ea typeface="Calibri"/>
                <a:cs typeface="Calibri"/>
                <a:sym typeface="Calibri"/>
              </a:rPr>
              <a:t>	foveal diameter in SCD</a:t>
            </a:r>
          </a:p>
        </p:txBody>
      </p:sp>
      <p:sp>
        <p:nvSpPr>
          <p:cNvPr id="732" name="Shape 732"/>
          <p:cNvSpPr/>
          <p:nvPr/>
        </p:nvSpPr>
        <p:spPr>
          <a:xfrm>
            <a:off x="101313" y="6380233"/>
            <a:ext cx="8095556" cy="444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3000">
                <a:latin typeface="Calibri"/>
                <a:ea typeface="Calibri"/>
                <a:cs typeface="Calibri"/>
                <a:sym typeface="Calibri"/>
              </a:defRPr>
            </a:lvl1pPr>
          </a:lstStyle>
          <a:p>
            <a:pPr lvl="0">
              <a:defRPr sz="1800"/>
            </a:pPr>
            <a:r>
              <a:rPr sz="3000"/>
              <a:t>How well does  structure correlate to function?</a:t>
            </a:r>
          </a:p>
        </p:txBody>
      </p:sp>
      <p:pic>
        <p:nvPicPr>
          <p:cNvPr id="733" name="image47.png"/>
          <p:cNvPicPr/>
          <p:nvPr/>
        </p:nvPicPr>
        <p:blipFill>
          <a:blip r:embed="rId2">
            <a:extLst/>
          </a:blip>
          <a:stretch>
            <a:fillRect/>
          </a:stretch>
        </p:blipFill>
        <p:spPr>
          <a:xfrm>
            <a:off x="554545" y="421442"/>
            <a:ext cx="8034910" cy="4131373"/>
          </a:xfrm>
          <a:prstGeom prst="rect">
            <a:avLst/>
          </a:prstGeom>
          <a:ln w="12700">
            <a:miter lim="400000"/>
          </a:ln>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731">
                                            <p:bg/>
                                          </p:spTgt>
                                        </p:tgtEl>
                                        <p:attrNameLst>
                                          <p:attrName>style.visibility</p:attrName>
                                        </p:attrNameLst>
                                      </p:cBhvr>
                                      <p:to>
                                        <p:strVal val="visible"/>
                                      </p:to>
                                    </p:set>
                                  </p:childTnLst>
                                </p:cTn>
                              </p:par>
                              <p:par>
                                <p:cTn id="7" presetClass="entr" presetSubtype="0" presetID="1" grpId="1" fill="hold">
                                  <p:stCondLst>
                                    <p:cond delay="0"/>
                                  </p:stCondLst>
                                  <p:iterate type="el" backwards="0">
                                    <p:tmAbs val="0"/>
                                  </p:iterate>
                                  <p:childTnLst>
                                    <p:set>
                                      <p:cBhvr>
                                        <p:cTn id="8" fill="hold"/>
                                        <p:tgtEl>
                                          <p:spTgt spid="731">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nodeType="clickEffect" presetClass="entr" presetSubtype="0" presetID="1" grpId="1" fill="hold">
                                  <p:stCondLst>
                                    <p:cond delay="0"/>
                                  </p:stCondLst>
                                  <p:iterate type="el" backwards="0">
                                    <p:tmAbs val="0"/>
                                  </p:iterate>
                                  <p:childTnLst>
                                    <p:set>
                                      <p:cBhvr>
                                        <p:cTn id="12" fill="hold"/>
                                        <p:tgtEl>
                                          <p:spTgt spid="731">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nodeType="clickEffect" presetClass="entr" presetSubtype="0" presetID="1" grpId="1" fill="hold">
                                  <p:stCondLst>
                                    <p:cond delay="0"/>
                                  </p:stCondLst>
                                  <p:iterate type="el" backwards="0">
                                    <p:tmAbs val="0"/>
                                  </p:iterate>
                                  <p:childTnLst>
                                    <p:set>
                                      <p:cBhvr>
                                        <p:cTn id="16" fill="hold"/>
                                        <p:tgtEl>
                                          <p:spTgt spid="731">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nodeType="clickEffect" presetClass="entr" presetSubtype="0" presetID="1" grpId="2" fill="hold">
                                  <p:stCondLst>
                                    <p:cond delay="0"/>
                                  </p:stCondLst>
                                  <p:iterate type="el" backwards="0">
                                    <p:tmAbs val="0"/>
                                  </p:iterate>
                                  <p:childTnLst>
                                    <p:set>
                                      <p:cBhvr>
                                        <p:cTn id="20" fill="hold"/>
                                        <p:tgtEl>
                                          <p:spTgt spid="732">
                                            <p:bg/>
                                          </p:spTgt>
                                        </p:tgtEl>
                                        <p:attrNameLst>
                                          <p:attrName>style.visibility</p:attrName>
                                        </p:attrNameLst>
                                      </p:cBhvr>
                                      <p:to>
                                        <p:strVal val="visible"/>
                                      </p:to>
                                    </p:set>
                                  </p:childTnLst>
                                </p:cTn>
                              </p:par>
                              <p:par>
                                <p:cTn id="21" presetClass="entr" presetSubtype="0" presetID="1" grpId="2" fill="hold">
                                  <p:stCondLst>
                                    <p:cond delay="0"/>
                                  </p:stCondLst>
                                  <p:iterate type="el" backwards="0">
                                    <p:tmAbs val="0"/>
                                  </p:iterate>
                                  <p:childTnLst>
                                    <p:set>
                                      <p:cBhvr>
                                        <p:cTn id="22" fill="hold"/>
                                        <p:tgtEl>
                                          <p:spTgt spid="732">
                                            <p:txEl>
                                              <p:pRg st="0" end="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32" grpId="2"/>
      <p:bldP build="p" bldLvl="5" animBg="1" rev="0" advAuto="0" spid="731" grpId="1"/>
    </p:bldLst>
  </p:timing>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5" name="Shape 735"/>
          <p:cNvSpPr/>
          <p:nvPr>
            <p:ph type="sldNum" sz="quarter" idx="2"/>
          </p:nvPr>
        </p:nvSpPr>
        <p:spPr>
          <a:xfrm>
            <a:off x="6457950" y="6269673"/>
            <a:ext cx="2057400" cy="269239"/>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fld id="{86CB4B4D-7CA3-9044-876B-883B54F8677D}" type="slidenum">
              <a:rPr sz="1200">
                <a:solidFill>
                  <a:srgbClr val="888888"/>
                </a:solidFill>
              </a:rPr>
            </a:fld>
          </a:p>
        </p:txBody>
      </p:sp>
      <p:sp>
        <p:nvSpPr>
          <p:cNvPr id="736" name="Shape 736"/>
          <p:cNvSpPr/>
          <p:nvPr/>
        </p:nvSpPr>
        <p:spPr>
          <a:xfrm>
            <a:off x="95380" y="1264495"/>
            <a:ext cx="8812812" cy="2133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r>
              <a:rPr>
                <a:latin typeface="Calibri"/>
                <a:ea typeface="Calibri"/>
                <a:cs typeface="Calibri"/>
                <a:sym typeface="Calibri"/>
              </a:rPr>
              <a:t>Isolated optic neuritis cases</a:t>
            </a:r>
            <a:endParaRPr>
              <a:latin typeface="Calibri"/>
              <a:ea typeface="Calibri"/>
              <a:cs typeface="Calibri"/>
              <a:sym typeface="Calibri"/>
            </a:endParaRPr>
          </a:p>
          <a:p>
            <a:pPr lvl="0"/>
            <a:endParaRPr>
              <a:latin typeface="Calibri"/>
              <a:ea typeface="Calibri"/>
              <a:cs typeface="Calibri"/>
              <a:sym typeface="Calibri"/>
            </a:endParaRPr>
          </a:p>
          <a:p>
            <a:pPr lvl="0"/>
            <a:r>
              <a:rPr>
                <a:latin typeface="Calibri"/>
                <a:ea typeface="Calibri"/>
                <a:cs typeface="Calibri"/>
                <a:sym typeface="Calibri"/>
              </a:rPr>
              <a:t>Nearly all MOG cases had disc swelling</a:t>
            </a:r>
            <a:endParaRPr>
              <a:latin typeface="Calibri"/>
              <a:ea typeface="Calibri"/>
              <a:cs typeface="Calibri"/>
              <a:sym typeface="Calibri"/>
            </a:endParaRPr>
          </a:p>
          <a:p>
            <a:pPr lvl="0"/>
            <a:r>
              <a:rPr>
                <a:latin typeface="Calibri"/>
                <a:ea typeface="Calibri"/>
                <a:cs typeface="Calibri"/>
                <a:sym typeface="Calibri"/>
              </a:rPr>
              <a:t>pRNFL and GCIP thicker in MOG</a:t>
            </a:r>
            <a:endParaRPr>
              <a:latin typeface="Calibri"/>
              <a:ea typeface="Calibri"/>
              <a:cs typeface="Calibri"/>
              <a:sym typeface="Calibri"/>
            </a:endParaRPr>
          </a:p>
          <a:p>
            <a:pPr lvl="0"/>
            <a:r>
              <a:rPr>
                <a:latin typeface="Calibri"/>
                <a:ea typeface="Calibri"/>
                <a:cs typeface="Calibri"/>
                <a:sym typeface="Calibri"/>
              </a:rPr>
              <a:t>and macular RNFL thickness no difference</a:t>
            </a:r>
            <a:endParaRPr>
              <a:latin typeface="Calibri"/>
              <a:ea typeface="Calibri"/>
              <a:cs typeface="Calibri"/>
              <a:sym typeface="Calibri"/>
            </a:endParaRPr>
          </a:p>
          <a:p>
            <a:pPr lvl="0"/>
            <a:endParaRPr>
              <a:latin typeface="Calibri"/>
              <a:ea typeface="Calibri"/>
              <a:cs typeface="Calibri"/>
              <a:sym typeface="Calibri"/>
            </a:endParaRPr>
          </a:p>
          <a:p>
            <a:pPr lvl="0"/>
            <a:r>
              <a:rPr>
                <a:latin typeface="Calibri"/>
                <a:ea typeface="Calibri"/>
                <a:cs typeface="Calibri"/>
                <a:sym typeface="Calibri"/>
              </a:rPr>
              <a:t>patients experience less retinal neuronal loss than anti-AQP4+ ON despite severe optic nerve swelling.</a:t>
            </a:r>
          </a:p>
        </p:txBody>
      </p:sp>
      <p:sp>
        <p:nvSpPr>
          <p:cNvPr id="737" name="Shape 737"/>
          <p:cNvSpPr/>
          <p:nvPr/>
        </p:nvSpPr>
        <p:spPr>
          <a:xfrm>
            <a:off x="241642" y="5645996"/>
            <a:ext cx="8838766" cy="647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500">
                <a:latin typeface="Calibri"/>
                <a:ea typeface="Calibri"/>
                <a:cs typeface="Calibri"/>
                <a:sym typeface="Calibri"/>
              </a:defRPr>
            </a:lvl1pPr>
          </a:lstStyle>
          <a:p>
            <a:pPr lvl="0">
              <a:defRPr sz="1800"/>
            </a:pPr>
            <a:r>
              <a:rPr sz="1500"/>
              <a:t>Akaishi T et al. MRI and retinal abnormalities in isolated optic neuritis with myelin oligodendrocyte glycoprotein and aquaporin-4 antibodies: a comparative study.J Neurol Neurosurg Psychiatry. 2016 Apr;87(4):446-8.</a:t>
            </a:r>
          </a:p>
        </p:txBody>
      </p:sp>
      <p:sp>
        <p:nvSpPr>
          <p:cNvPr id="738" name="Shape 738"/>
          <p:cNvSpPr/>
          <p:nvPr/>
        </p:nvSpPr>
        <p:spPr>
          <a:xfrm>
            <a:off x="2897415" y="540596"/>
            <a:ext cx="2264880" cy="266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latin typeface="Calibri"/>
                <a:ea typeface="Calibri"/>
                <a:cs typeface="Calibri"/>
                <a:sym typeface="Calibri"/>
              </a:defRPr>
            </a:lvl1pPr>
          </a:lstStyle>
          <a:p>
            <a:pPr lvl="0"/>
            <a:r>
              <a:t>OCT in MOG and AQP4</a:t>
            </a:r>
          </a:p>
        </p:txBody>
      </p:sp>
    </p:spTree>
  </p:cSld>
  <p:clrMapOvr>
    <a:masterClrMapping/>
  </p:clrMapOvr>
  <p:transitio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2" name="Shape 742"/>
          <p:cNvSpPr/>
          <p:nvPr>
            <p:ph type="sldNum" sz="quarter" idx="2"/>
          </p:nvPr>
        </p:nvSpPr>
        <p:spPr>
          <a:xfrm>
            <a:off x="6457950" y="6269673"/>
            <a:ext cx="2057400" cy="269239"/>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fld id="{86CB4B4D-7CA3-9044-876B-883B54F8677D}" type="slidenum">
              <a:rPr sz="1200">
                <a:solidFill>
                  <a:srgbClr val="888888"/>
                </a:solidFill>
              </a:rPr>
            </a:fld>
          </a:p>
        </p:txBody>
      </p:sp>
      <p:sp>
        <p:nvSpPr>
          <p:cNvPr id="743" name="Shape 743"/>
          <p:cNvSpPr/>
          <p:nvPr/>
        </p:nvSpPr>
        <p:spPr>
          <a:xfrm>
            <a:off x="48767" y="6088910"/>
            <a:ext cx="8905286" cy="571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300">
                <a:latin typeface="Calibri"/>
                <a:ea typeface="Calibri"/>
                <a:cs typeface="Calibri"/>
                <a:sym typeface="Calibri"/>
              </a:defRPr>
            </a:lvl1pPr>
          </a:lstStyle>
          <a:p>
            <a:pPr lvl="0">
              <a:defRPr sz="1800"/>
            </a:pPr>
            <a:r>
              <a:rPr sz="1300"/>
              <a:t>Pache F et al. MOG-IgG in NMO and related disorders: a multicenter study of 50 patients. Part 4: Afferent visual system damage after optic neuritis in MOG-IgG-seropositive versus AQP4-IgG-seropositive patients. J Neuroinflammation. 2016 Nov 1;13(1):282</a:t>
            </a:r>
          </a:p>
        </p:txBody>
      </p:sp>
      <p:sp>
        <p:nvSpPr>
          <p:cNvPr id="744" name="Shape 744"/>
          <p:cNvSpPr/>
          <p:nvPr/>
        </p:nvSpPr>
        <p:spPr>
          <a:xfrm>
            <a:off x="64127" y="-62799"/>
            <a:ext cx="9015746" cy="2552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r>
              <a:rPr>
                <a:latin typeface="Calibri"/>
                <a:ea typeface="Calibri"/>
                <a:cs typeface="Calibri"/>
                <a:sym typeface="Calibri"/>
              </a:rPr>
              <a:t>MOG +ve Vs AQP4 +ve</a:t>
            </a:r>
            <a:endParaRPr>
              <a:latin typeface="Calibri"/>
              <a:ea typeface="Calibri"/>
              <a:cs typeface="Calibri"/>
              <a:sym typeface="Calibri"/>
            </a:endParaRPr>
          </a:p>
          <a:p>
            <a:pPr lvl="0"/>
            <a:endParaRPr sz="1000">
              <a:latin typeface="Calibri"/>
              <a:ea typeface="Calibri"/>
              <a:cs typeface="Calibri"/>
              <a:sym typeface="Calibri"/>
            </a:endParaRPr>
          </a:p>
          <a:p>
            <a:pPr lvl="0"/>
            <a:r>
              <a:rPr>
                <a:latin typeface="Calibri"/>
                <a:ea typeface="Calibri"/>
                <a:cs typeface="Calibri"/>
                <a:sym typeface="Calibri"/>
              </a:rPr>
              <a:t>no significant differences in any structural or functional visual parameters (pRNFL, GCIP, microcysts VA)</a:t>
            </a:r>
            <a:endParaRPr>
              <a:latin typeface="Calibri"/>
              <a:ea typeface="Calibri"/>
              <a:cs typeface="Calibri"/>
              <a:sym typeface="Calibri"/>
            </a:endParaRPr>
          </a:p>
          <a:p>
            <a:pPr lvl="0"/>
            <a:endParaRPr sz="1000">
              <a:latin typeface="Calibri"/>
              <a:ea typeface="Calibri"/>
              <a:cs typeface="Calibri"/>
              <a:sym typeface="Calibri"/>
            </a:endParaRPr>
          </a:p>
          <a:p>
            <a:pPr lvl="0"/>
            <a:r>
              <a:rPr>
                <a:latin typeface="Calibri"/>
                <a:ea typeface="Calibri"/>
                <a:cs typeface="Calibri"/>
                <a:sym typeface="Calibri"/>
              </a:rPr>
              <a:t>BUT</a:t>
            </a:r>
            <a:endParaRPr>
              <a:latin typeface="Calibri"/>
              <a:ea typeface="Calibri"/>
              <a:cs typeface="Calibri"/>
              <a:sym typeface="Calibri"/>
            </a:endParaRPr>
          </a:p>
          <a:p>
            <a:pPr lvl="0"/>
            <a:r>
              <a:rPr>
                <a:latin typeface="Calibri"/>
                <a:ea typeface="Calibri"/>
                <a:cs typeface="Calibri"/>
                <a:sym typeface="Calibri"/>
              </a:rPr>
              <a:t>significantly higher annual ON relapse rate (median 0.69 vs. 0.29 attacks/year) so on average a single ON episode caused less damage in MOG+ve</a:t>
            </a:r>
            <a:endParaRPr>
              <a:latin typeface="Calibri"/>
              <a:ea typeface="Calibri"/>
              <a:cs typeface="Calibri"/>
              <a:sym typeface="Calibri"/>
            </a:endParaRPr>
          </a:p>
          <a:p>
            <a:pPr lvl="0"/>
            <a:endParaRPr sz="1000">
              <a:latin typeface="Calibri"/>
              <a:ea typeface="Calibri"/>
              <a:cs typeface="Calibri"/>
              <a:sym typeface="Calibri"/>
            </a:endParaRPr>
          </a:p>
          <a:p>
            <a:pPr lvl="0"/>
            <a:r>
              <a:rPr>
                <a:latin typeface="Calibri"/>
                <a:ea typeface="Calibri"/>
                <a:cs typeface="Calibri"/>
                <a:sym typeface="Calibri"/>
              </a:rPr>
              <a:t>pRNFL and GCIP loss correlated with the number of ON episodes in MOG+ve but not in AQP4+ve</a:t>
            </a:r>
          </a:p>
        </p:txBody>
      </p:sp>
      <p:pic>
        <p:nvPicPr>
          <p:cNvPr id="745" name="image48.png"/>
          <p:cNvPicPr/>
          <p:nvPr/>
        </p:nvPicPr>
        <p:blipFill>
          <a:blip r:embed="rId2">
            <a:extLst/>
          </a:blip>
          <a:stretch>
            <a:fillRect/>
          </a:stretch>
        </p:blipFill>
        <p:spPr>
          <a:xfrm>
            <a:off x="1813057" y="2438961"/>
            <a:ext cx="6359592" cy="3627470"/>
          </a:xfrm>
          <a:prstGeom prst="rect">
            <a:avLst/>
          </a:prstGeom>
          <a:ln w="12700">
            <a:miter lim="400000"/>
          </a:ln>
        </p:spPr>
      </p:pic>
    </p:spTree>
  </p:cSld>
  <p:clrMapOvr>
    <a:masterClrMapping/>
  </p:clrMapOvr>
  <p:transition spd="med" advClick="1"/>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7" name="Shape 747"/>
          <p:cNvSpPr/>
          <p:nvPr>
            <p:ph type="sldNum" sz="quarter" idx="2"/>
          </p:nvPr>
        </p:nvSpPr>
        <p:spPr>
          <a:xfrm>
            <a:off x="6457950" y="6269673"/>
            <a:ext cx="2057400" cy="269239"/>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fld id="{86CB4B4D-7CA3-9044-876B-883B54F8677D}" type="slidenum">
              <a:rPr sz="1200">
                <a:solidFill>
                  <a:srgbClr val="888888"/>
                </a:solidFill>
              </a:rPr>
            </a:fld>
          </a:p>
        </p:txBody>
      </p:sp>
      <p:sp>
        <p:nvSpPr>
          <p:cNvPr id="748" name="Shape 748"/>
          <p:cNvSpPr/>
          <p:nvPr/>
        </p:nvSpPr>
        <p:spPr>
          <a:xfrm>
            <a:off x="211661" y="1274812"/>
            <a:ext cx="8695818" cy="8001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latin typeface="Calibri"/>
                <a:ea typeface="Calibri"/>
                <a:cs typeface="Calibri"/>
                <a:sym typeface="Calibri"/>
              </a:defRPr>
            </a:lvl1pPr>
          </a:lstStyle>
          <a:p>
            <a:pPr lvl="0"/>
            <a:r>
              <a:t>The visual acuity, tested at the 6-month visit in MOG-ON patients, was as good as in seronegative-ON patients, despite RNFL thinning in the RNFL and GCC that was as extensive as that in AQP4-ON patients</a:t>
            </a:r>
          </a:p>
        </p:txBody>
      </p:sp>
      <p:sp>
        <p:nvSpPr>
          <p:cNvPr id="749" name="Shape 749"/>
          <p:cNvSpPr/>
          <p:nvPr/>
        </p:nvSpPr>
        <p:spPr>
          <a:xfrm>
            <a:off x="245909" y="6171751"/>
            <a:ext cx="9061972" cy="355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200">
                <a:latin typeface="Calibri"/>
                <a:ea typeface="Calibri"/>
                <a:cs typeface="Calibri"/>
                <a:sym typeface="Calibri"/>
              </a:defRPr>
            </a:lvl1pPr>
          </a:lstStyle>
          <a:p>
            <a:pPr lvl="0">
              <a:defRPr sz="1800"/>
            </a:pPr>
            <a:r>
              <a:rPr sz="1200"/>
              <a:t>Zhao G et al. Clinical characteristics of myelin oligodendrocyte glycoprotein seropositive optic neuritis: a cohort study in Shanghai, China. J Neurol. 2018 Jan;265(1):33-40.</a:t>
            </a:r>
          </a:p>
        </p:txBody>
      </p:sp>
      <p:sp>
        <p:nvSpPr>
          <p:cNvPr id="750" name="Shape 750"/>
          <p:cNvSpPr/>
          <p:nvPr/>
        </p:nvSpPr>
        <p:spPr>
          <a:xfrm>
            <a:off x="2730506" y="209143"/>
            <a:ext cx="4646763" cy="533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3600">
                <a:latin typeface="Calibri"/>
                <a:ea typeface="Calibri"/>
                <a:cs typeface="Calibri"/>
                <a:sym typeface="Calibri"/>
              </a:defRPr>
            </a:lvl1pPr>
          </a:lstStyle>
          <a:p>
            <a:pPr lvl="0">
              <a:defRPr sz="1800"/>
            </a:pPr>
            <a:r>
              <a:rPr sz="3600"/>
              <a:t>Level of clinical effect</a:t>
            </a:r>
          </a:p>
        </p:txBody>
      </p:sp>
      <p:pic>
        <p:nvPicPr>
          <p:cNvPr id="751" name="image1.gif"/>
          <p:cNvPicPr/>
          <p:nvPr/>
        </p:nvPicPr>
        <p:blipFill>
          <a:blip r:embed="rId2">
            <a:extLst/>
          </a:blip>
          <a:stretch>
            <a:fillRect/>
          </a:stretch>
        </p:blipFill>
        <p:spPr>
          <a:xfrm>
            <a:off x="2972043" y="2403407"/>
            <a:ext cx="4622064" cy="3374108"/>
          </a:xfrm>
          <a:prstGeom prst="rect">
            <a:avLst/>
          </a:prstGeom>
          <a:ln w="12700">
            <a:miter lim="400000"/>
          </a:ln>
        </p:spPr>
      </p:pic>
    </p:spTree>
  </p:cSld>
  <p:clrMapOvr>
    <a:masterClrMapping/>
  </p:clrMapOvr>
  <p:transition spd="med" advClick="1"/>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3" name="Shape 753"/>
          <p:cNvSpPr/>
          <p:nvPr>
            <p:ph type="sldNum" sz="quarter" idx="2"/>
          </p:nvPr>
        </p:nvSpPr>
        <p:spPr>
          <a:xfrm>
            <a:off x="6457950" y="6269673"/>
            <a:ext cx="2057400" cy="269239"/>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fld id="{86CB4B4D-7CA3-9044-876B-883B54F8677D}" type="slidenum">
              <a:rPr sz="1200">
                <a:solidFill>
                  <a:srgbClr val="888888"/>
                </a:solidFill>
              </a:rPr>
            </a:fld>
          </a:p>
        </p:txBody>
      </p:sp>
      <p:sp>
        <p:nvSpPr>
          <p:cNvPr id="754" name="Shape 754"/>
          <p:cNvSpPr/>
          <p:nvPr/>
        </p:nvSpPr>
        <p:spPr>
          <a:xfrm>
            <a:off x="219153" y="264812"/>
            <a:ext cx="4381571" cy="8915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lvl="0"/>
            <a:r>
              <a:rPr>
                <a:latin typeface="Calibri"/>
                <a:ea typeface="Calibri"/>
                <a:cs typeface="Calibri"/>
                <a:sym typeface="Calibri"/>
              </a:rPr>
              <a:t>BUT</a:t>
            </a:r>
            <a:endParaRPr>
              <a:latin typeface="Calibri"/>
              <a:ea typeface="Calibri"/>
              <a:cs typeface="Calibri"/>
              <a:sym typeface="Calibri"/>
            </a:endParaRPr>
          </a:p>
          <a:p>
            <a:pPr lvl="0"/>
            <a:endParaRPr>
              <a:latin typeface="Calibri"/>
              <a:ea typeface="Calibri"/>
              <a:cs typeface="Calibri"/>
              <a:sym typeface="Calibri"/>
            </a:endParaRPr>
          </a:p>
          <a:p>
            <a:pPr lvl="0"/>
            <a:r>
              <a:rPr>
                <a:latin typeface="Calibri"/>
                <a:ea typeface="Calibri"/>
                <a:cs typeface="Calibri"/>
                <a:sym typeface="Calibri"/>
              </a:rPr>
              <a:t>Neither MRI or OCT predicts the following</a:t>
            </a: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2" name="image3.jpeg" descr="central-nervous-system2LETM.jpg"/>
          <p:cNvPicPr/>
          <p:nvPr/>
        </p:nvPicPr>
        <p:blipFill>
          <a:blip r:embed="rId2">
            <a:extLst/>
          </a:blip>
          <a:stretch>
            <a:fillRect/>
          </a:stretch>
        </p:blipFill>
        <p:spPr>
          <a:xfrm>
            <a:off x="6606891" y="863231"/>
            <a:ext cx="1966383" cy="3351909"/>
          </a:xfrm>
          <a:prstGeom prst="rect">
            <a:avLst/>
          </a:prstGeom>
          <a:ln w="12700">
            <a:miter lim="400000"/>
          </a:ln>
        </p:spPr>
      </p:pic>
      <p:pic>
        <p:nvPicPr>
          <p:cNvPr id="373" name="image4.jpeg" descr="central-nervous-system2NMO.jpg"/>
          <p:cNvPicPr/>
          <p:nvPr/>
        </p:nvPicPr>
        <p:blipFill>
          <a:blip r:embed="rId3">
            <a:extLst/>
          </a:blip>
          <a:stretch>
            <a:fillRect/>
          </a:stretch>
        </p:blipFill>
        <p:spPr>
          <a:xfrm>
            <a:off x="-327546" y="2373713"/>
            <a:ext cx="2265528" cy="4347713"/>
          </a:xfrm>
          <a:prstGeom prst="rect">
            <a:avLst/>
          </a:prstGeom>
          <a:ln w="12700">
            <a:miter lim="400000"/>
          </a:ln>
        </p:spPr>
      </p:pic>
      <p:sp>
        <p:nvSpPr>
          <p:cNvPr id="374" name="Shape 374"/>
          <p:cNvSpPr/>
          <p:nvPr/>
        </p:nvSpPr>
        <p:spPr>
          <a:xfrm>
            <a:off x="4848757" y="1043467"/>
            <a:ext cx="2380458" cy="510775"/>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defTabSz="914246">
              <a:defRPr sz="3000">
                <a:solidFill>
                  <a:srgbClr val="C00000"/>
                </a:solidFill>
                <a:latin typeface="Arial Bold"/>
                <a:ea typeface="Arial Bold"/>
                <a:cs typeface="Arial Bold"/>
                <a:sym typeface="Arial Bold"/>
              </a:defRPr>
            </a:lvl1pPr>
          </a:lstStyle>
          <a:p>
            <a:pPr lvl="0">
              <a:defRPr sz="1800">
                <a:solidFill>
                  <a:srgbClr val="000000"/>
                </a:solidFill>
              </a:defRPr>
            </a:pPr>
            <a:r>
              <a:rPr sz="3000">
                <a:solidFill>
                  <a:srgbClr val="C00000"/>
                </a:solidFill>
              </a:rPr>
              <a:t>NMOSD</a:t>
            </a:r>
          </a:p>
        </p:txBody>
      </p:sp>
      <p:pic>
        <p:nvPicPr>
          <p:cNvPr id="375" name="image5.jpeg" descr="C:\Users\JPalace\Documents\central-nervous-system2R ON2.jpg"/>
          <p:cNvPicPr/>
          <p:nvPr/>
        </p:nvPicPr>
        <p:blipFill>
          <a:blip r:embed="rId4">
            <a:extLst/>
          </a:blip>
          <a:stretch>
            <a:fillRect/>
          </a:stretch>
        </p:blipFill>
        <p:spPr>
          <a:xfrm>
            <a:off x="7166785" y="3717976"/>
            <a:ext cx="1243975" cy="2155271"/>
          </a:xfrm>
          <a:prstGeom prst="rect">
            <a:avLst/>
          </a:prstGeom>
          <a:ln w="12700">
            <a:miter lim="400000"/>
          </a:ln>
        </p:spPr>
      </p:pic>
      <p:sp>
        <p:nvSpPr>
          <p:cNvPr id="376" name="Shape 376"/>
          <p:cNvSpPr/>
          <p:nvPr/>
        </p:nvSpPr>
        <p:spPr>
          <a:xfrm>
            <a:off x="943314" y="-15391"/>
            <a:ext cx="7885612" cy="851136"/>
          </a:xfrm>
          <a:prstGeom prst="rect">
            <a:avLst/>
          </a:prstGeom>
          <a:solidFill>
            <a:srgbClr val="CAE07A"/>
          </a:solidFill>
          <a:ln w="12700">
            <a:miter lim="400000"/>
          </a:ln>
          <a:extLst>
            <a:ext uri="{C572A759-6A51-4108-AA02-DFA0A04FC94B}">
              <ma14:wrappingTextBoxFlag xmlns:ma14="http://schemas.microsoft.com/office/mac/drawingml/2011/main" val="1"/>
            </a:ext>
          </a:extLst>
        </p:spPr>
        <p:txBody>
          <a:bodyPr lIns="0" tIns="0" rIns="0" bIns="0">
            <a:spAutoFit/>
          </a:bodyPr>
          <a:lstStyle/>
          <a:p>
            <a:pPr lvl="0" algn="ctr"/>
            <a:r>
              <a:rPr sz="3000">
                <a:solidFill>
                  <a:srgbClr val="0000CC"/>
                </a:solidFill>
                <a:latin typeface="Arial Bold"/>
                <a:ea typeface="Arial Bold"/>
                <a:cs typeface="Arial Bold"/>
                <a:sym typeface="Arial Bold"/>
              </a:rPr>
              <a:t>Neuromyelitis optica spectrum disorder</a:t>
            </a:r>
            <a:endParaRPr>
              <a:latin typeface="Calibri"/>
              <a:ea typeface="Calibri"/>
              <a:cs typeface="Calibri"/>
              <a:sym typeface="Calibri"/>
            </a:endParaRPr>
          </a:p>
          <a:p>
            <a:pPr lvl="0" algn="ctr"/>
            <a:r>
              <a:rPr sz="3000">
                <a:solidFill>
                  <a:srgbClr val="0000CC"/>
                </a:solidFill>
                <a:latin typeface="Arial Bold"/>
                <a:ea typeface="Arial Bold"/>
                <a:cs typeface="Arial Bold"/>
                <a:sym typeface="Arial Bold"/>
              </a:rPr>
              <a:t>2015 Definition</a:t>
            </a:r>
          </a:p>
        </p:txBody>
      </p:sp>
      <p:sp>
        <p:nvSpPr>
          <p:cNvPr id="377" name="Shape 377"/>
          <p:cNvSpPr/>
          <p:nvPr/>
        </p:nvSpPr>
        <p:spPr>
          <a:xfrm flipH="1">
            <a:off x="4230805" y="1826503"/>
            <a:ext cx="1302263" cy="941019"/>
          </a:xfrm>
          <a:prstGeom prst="line">
            <a:avLst/>
          </a:prstGeom>
          <a:ln w="28575">
            <a:solidFill/>
            <a:miter/>
            <a:tailEnd type="triangle"/>
          </a:ln>
        </p:spPr>
        <p:txBody>
          <a:bodyPr lIns="0" tIns="0" rIns="0" bIns="0"/>
          <a:lstStyle/>
          <a:p>
            <a:pPr lvl="0" defTabSz="457200">
              <a:defRPr sz="1200"/>
            </a:pPr>
          </a:p>
        </p:txBody>
      </p:sp>
      <p:sp>
        <p:nvSpPr>
          <p:cNvPr id="378" name="Shape 378"/>
          <p:cNvSpPr/>
          <p:nvPr/>
        </p:nvSpPr>
        <p:spPr>
          <a:xfrm>
            <a:off x="5533065" y="1826503"/>
            <a:ext cx="1208931" cy="927369"/>
          </a:xfrm>
          <a:prstGeom prst="line">
            <a:avLst/>
          </a:prstGeom>
          <a:ln w="28575">
            <a:solidFill/>
            <a:miter/>
            <a:tailEnd type="triangle"/>
          </a:ln>
        </p:spPr>
        <p:txBody>
          <a:bodyPr lIns="0" tIns="0" rIns="0" bIns="0"/>
          <a:lstStyle/>
          <a:p>
            <a:pPr lvl="0" defTabSz="457200">
              <a:defRPr sz="1200"/>
            </a:pPr>
          </a:p>
        </p:txBody>
      </p:sp>
      <p:sp>
        <p:nvSpPr>
          <p:cNvPr id="379" name="Shape 379"/>
          <p:cNvSpPr/>
          <p:nvPr/>
        </p:nvSpPr>
        <p:spPr>
          <a:xfrm>
            <a:off x="3316406" y="2890215"/>
            <a:ext cx="1255596" cy="802147"/>
          </a:xfrm>
          <a:prstGeom prst="rect">
            <a:avLst/>
          </a:prstGeom>
          <a:ln>
            <a:solidFill/>
          </a:ln>
          <a:extLst>
            <a:ext uri="{C572A759-6A51-4108-AA02-DFA0A04FC94B}">
              <ma14:wrappingTextBoxFlag xmlns:ma14="http://schemas.microsoft.com/office/mac/drawingml/2011/main" val="1"/>
            </a:ext>
          </a:extLst>
        </p:spPr>
        <p:txBody>
          <a:bodyPr lIns="0" tIns="0" rIns="0" bIns="0">
            <a:spAutoFit/>
          </a:bodyPr>
          <a:lstStyle/>
          <a:p>
            <a:pPr lvl="0" algn="ctr"/>
            <a:r>
              <a:rPr>
                <a:latin typeface="Arial Bold"/>
                <a:ea typeface="Arial Bold"/>
                <a:cs typeface="Arial Bold"/>
                <a:sym typeface="Arial Bold"/>
              </a:rPr>
              <a:t>AQP4-Ab positive</a:t>
            </a:r>
            <a:endParaRPr>
              <a:latin typeface="Calibri"/>
              <a:ea typeface="Calibri"/>
              <a:cs typeface="Calibri"/>
              <a:sym typeface="Calibri"/>
            </a:endParaRPr>
          </a:p>
          <a:p>
            <a:pPr lvl="0" algn="ctr"/>
            <a:r>
              <a:rPr>
                <a:latin typeface="Arial Bold"/>
                <a:ea typeface="Arial Bold"/>
                <a:cs typeface="Arial Bold"/>
                <a:sym typeface="Arial Bold"/>
              </a:rPr>
              <a:t>disease</a:t>
            </a:r>
          </a:p>
        </p:txBody>
      </p:sp>
      <p:sp>
        <p:nvSpPr>
          <p:cNvPr id="380" name="Shape 380"/>
          <p:cNvSpPr/>
          <p:nvPr/>
        </p:nvSpPr>
        <p:spPr>
          <a:xfrm>
            <a:off x="6313103" y="2872108"/>
            <a:ext cx="1283235" cy="535447"/>
          </a:xfrm>
          <a:prstGeom prst="rect">
            <a:avLst/>
          </a:prstGeom>
          <a:ln>
            <a:solidFill/>
          </a:ln>
          <a:extLst>
            <a:ext uri="{C572A759-6A51-4108-AA02-DFA0A04FC94B}">
              <ma14:wrappingTextBoxFlag xmlns:ma14="http://schemas.microsoft.com/office/mac/drawingml/2011/main" val="1"/>
            </a:ext>
          </a:extLst>
        </p:spPr>
        <p:txBody>
          <a:bodyPr lIns="0" tIns="0" rIns="0" bIns="0">
            <a:spAutoFit/>
          </a:bodyPr>
          <a:lstStyle>
            <a:lvl1pPr algn="ctr">
              <a:defRPr>
                <a:latin typeface="Arial Bold"/>
                <a:ea typeface="Arial Bold"/>
                <a:cs typeface="Arial Bold"/>
                <a:sym typeface="Arial Bold"/>
              </a:defRPr>
            </a:lvl1pPr>
          </a:lstStyle>
          <a:p>
            <a:pPr lvl="0"/>
            <a:r>
              <a:t>AQP4-Ab negative</a:t>
            </a:r>
          </a:p>
        </p:txBody>
      </p:sp>
      <p:sp>
        <p:nvSpPr>
          <p:cNvPr id="381" name="Shape 381"/>
          <p:cNvSpPr/>
          <p:nvPr/>
        </p:nvSpPr>
        <p:spPr>
          <a:xfrm flipH="1">
            <a:off x="5643146" y="3519501"/>
            <a:ext cx="1302262" cy="941018"/>
          </a:xfrm>
          <a:prstGeom prst="line">
            <a:avLst/>
          </a:prstGeom>
          <a:ln w="28575">
            <a:solidFill/>
            <a:miter/>
            <a:tailEnd type="triangle"/>
          </a:ln>
        </p:spPr>
        <p:txBody>
          <a:bodyPr lIns="0" tIns="0" rIns="0" bIns="0"/>
          <a:lstStyle/>
          <a:p>
            <a:pPr lvl="0" defTabSz="457200">
              <a:defRPr sz="1200"/>
            </a:pPr>
          </a:p>
        </p:txBody>
      </p:sp>
      <p:sp>
        <p:nvSpPr>
          <p:cNvPr id="382" name="Shape 382"/>
          <p:cNvSpPr/>
          <p:nvPr/>
        </p:nvSpPr>
        <p:spPr>
          <a:xfrm>
            <a:off x="6945406" y="3519501"/>
            <a:ext cx="1208930" cy="927370"/>
          </a:xfrm>
          <a:prstGeom prst="line">
            <a:avLst/>
          </a:prstGeom>
          <a:ln w="28575">
            <a:solidFill/>
            <a:miter/>
            <a:tailEnd type="triangle"/>
          </a:ln>
        </p:spPr>
        <p:txBody>
          <a:bodyPr lIns="0" tIns="0" rIns="0" bIns="0"/>
          <a:lstStyle/>
          <a:p>
            <a:pPr lvl="0" defTabSz="457200">
              <a:defRPr sz="1200"/>
            </a:pPr>
          </a:p>
        </p:txBody>
      </p:sp>
      <p:sp>
        <p:nvSpPr>
          <p:cNvPr id="383" name="Shape 383"/>
          <p:cNvSpPr/>
          <p:nvPr/>
        </p:nvSpPr>
        <p:spPr>
          <a:xfrm>
            <a:off x="3316406" y="4529432"/>
            <a:ext cx="4063906" cy="14174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0"/>
            <a:r>
              <a:rPr>
                <a:latin typeface="Arial Bold"/>
                <a:ea typeface="Arial Bold"/>
                <a:cs typeface="Arial Bold"/>
                <a:sym typeface="Arial Bold"/>
              </a:rPr>
              <a:t>attacks from 2 sites: </a:t>
            </a:r>
            <a:endParaRPr>
              <a:latin typeface="Calibri"/>
              <a:ea typeface="Calibri"/>
              <a:cs typeface="Calibri"/>
              <a:sym typeface="Calibri"/>
            </a:endParaRPr>
          </a:p>
          <a:p>
            <a:pPr lvl="0"/>
            <a:r>
              <a:rPr>
                <a:latin typeface="Arial Bold"/>
                <a:ea typeface="Arial Bold"/>
                <a:cs typeface="Arial Bold"/>
                <a:sym typeface="Arial Bold"/>
              </a:rPr>
              <a:t>≥ 1 from ON, SC, </a:t>
            </a:r>
            <a:r>
              <a:rPr b="1" i="1">
                <a:latin typeface="Arial"/>
                <a:ea typeface="Arial"/>
                <a:cs typeface="Arial"/>
                <a:sym typeface="Arial"/>
              </a:rPr>
              <a:t>area postrema,</a:t>
            </a:r>
            <a:endParaRPr>
              <a:latin typeface="Calibri"/>
              <a:ea typeface="Calibri"/>
              <a:cs typeface="Calibri"/>
              <a:sym typeface="Calibri"/>
            </a:endParaRPr>
          </a:p>
          <a:p>
            <a:pPr lvl="0"/>
            <a:endParaRPr b="1" i="1">
              <a:latin typeface="Calibri"/>
              <a:ea typeface="Calibri"/>
              <a:cs typeface="Calibri"/>
              <a:sym typeface="Calibri"/>
            </a:endParaRPr>
          </a:p>
          <a:p>
            <a:pPr lvl="0"/>
            <a:r>
              <a:rPr>
                <a:latin typeface="Arial Bold"/>
                <a:ea typeface="Arial Bold"/>
                <a:cs typeface="Arial Bold"/>
                <a:sym typeface="Arial Bold"/>
              </a:rPr>
              <a:t>brainstem, diencephalic, cerebral</a:t>
            </a:r>
            <a:endParaRPr>
              <a:latin typeface="Calibri"/>
              <a:ea typeface="Calibri"/>
              <a:cs typeface="Calibri"/>
              <a:sym typeface="Calibri"/>
            </a:endParaRPr>
          </a:p>
        </p:txBody>
      </p:sp>
      <p:sp>
        <p:nvSpPr>
          <p:cNvPr id="384" name="Shape 384"/>
          <p:cNvSpPr/>
          <p:nvPr/>
        </p:nvSpPr>
        <p:spPr>
          <a:xfrm>
            <a:off x="7732817" y="4460518"/>
            <a:ext cx="1355883" cy="884060"/>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0"/>
            <a:r>
              <a:rPr>
                <a:latin typeface="Arial Bold"/>
                <a:ea typeface="Arial Bold"/>
                <a:cs typeface="Arial Bold"/>
                <a:sym typeface="Arial Bold"/>
              </a:rPr>
              <a:t>1 site</a:t>
            </a:r>
            <a:endParaRPr>
              <a:latin typeface="Calibri"/>
              <a:ea typeface="Calibri"/>
              <a:cs typeface="Calibri"/>
              <a:sym typeface="Calibri"/>
            </a:endParaRPr>
          </a:p>
          <a:p>
            <a:pPr lvl="0"/>
            <a:r>
              <a:rPr>
                <a:latin typeface="Arial Bold"/>
                <a:ea typeface="Arial Bold"/>
                <a:cs typeface="Arial Bold"/>
                <a:sym typeface="Arial Bold"/>
              </a:rPr>
              <a:t>eg R ON</a:t>
            </a:r>
            <a:endParaRPr>
              <a:latin typeface="Calibri"/>
              <a:ea typeface="Calibri"/>
              <a:cs typeface="Calibri"/>
              <a:sym typeface="Calibri"/>
            </a:endParaRPr>
          </a:p>
          <a:p>
            <a:pPr lvl="0"/>
            <a:r>
              <a:rPr>
                <a:latin typeface="Arial Bold"/>
                <a:ea typeface="Arial Bold"/>
                <a:cs typeface="Arial Bold"/>
                <a:sym typeface="Arial Bold"/>
              </a:rPr>
              <a:t>     R LETM</a:t>
            </a:r>
          </a:p>
        </p:txBody>
      </p:sp>
      <p:sp>
        <p:nvSpPr>
          <p:cNvPr id="385" name="Shape 385"/>
          <p:cNvSpPr/>
          <p:nvPr/>
        </p:nvSpPr>
        <p:spPr>
          <a:xfrm>
            <a:off x="3112622" y="1043469"/>
            <a:ext cx="4620197" cy="4947230"/>
          </a:xfrm>
          <a:prstGeom prst="rect">
            <a:avLst/>
          </a:prstGeom>
          <a:ln w="38100">
            <a:solidFill>
              <a:srgbClr val="C00000"/>
            </a:solidFill>
            <a:miter/>
          </a:ln>
        </p:spPr>
        <p:txBody>
          <a:bodyPr lIns="0" tIns="0" rIns="0" bIns="0" anchor="ctr"/>
          <a:lstStyle/>
          <a:p>
            <a:pPr lvl="0" algn="ctr">
              <a:defRPr>
                <a:solidFill>
                  <a:srgbClr val="FFFFFF"/>
                </a:solidFill>
                <a:latin typeface="Arial"/>
                <a:ea typeface="Arial"/>
                <a:cs typeface="Arial"/>
                <a:sym typeface="Arial"/>
              </a:defRPr>
            </a:pPr>
          </a:p>
        </p:txBody>
      </p:sp>
      <p:sp>
        <p:nvSpPr>
          <p:cNvPr id="386" name="Shape 386"/>
          <p:cNvSpPr/>
          <p:nvPr/>
        </p:nvSpPr>
        <p:spPr>
          <a:xfrm>
            <a:off x="297455" y="2393074"/>
            <a:ext cx="2558746" cy="1335547"/>
          </a:xfrm>
          <a:prstGeom prst="rect">
            <a:avLst/>
          </a:prstGeom>
          <a:solidFill>
            <a:srgbClr val="FFFFFF"/>
          </a:solidFill>
          <a:ln>
            <a:solidFill>
              <a:srgbClr val="7030A0"/>
            </a:solidFill>
          </a:ln>
          <a:extLst>
            <a:ext uri="{C572A759-6A51-4108-AA02-DFA0A04FC94B}">
              <ma14:wrappingTextBoxFlag xmlns:ma14="http://schemas.microsoft.com/office/mac/drawingml/2011/main" val="1"/>
            </a:ext>
          </a:extLst>
        </p:spPr>
        <p:txBody>
          <a:bodyPr lIns="0" tIns="0" rIns="0" bIns="0">
            <a:spAutoFit/>
          </a:bodyPr>
          <a:lstStyle/>
          <a:p>
            <a:pPr lvl="0"/>
            <a:r>
              <a:rPr>
                <a:solidFill>
                  <a:srgbClr val="00007D"/>
                </a:solidFill>
                <a:latin typeface="Arial"/>
                <a:ea typeface="Arial"/>
                <a:cs typeface="Arial"/>
                <a:sym typeface="Arial"/>
              </a:rPr>
              <a:t>female, </a:t>
            </a:r>
            <a:endParaRPr>
              <a:latin typeface="Calibri"/>
              <a:ea typeface="Calibri"/>
              <a:cs typeface="Calibri"/>
              <a:sym typeface="Calibri"/>
            </a:endParaRPr>
          </a:p>
          <a:p>
            <a:pPr lvl="0"/>
            <a:r>
              <a:rPr>
                <a:solidFill>
                  <a:srgbClr val="00007D"/>
                </a:solidFill>
                <a:latin typeface="Arial"/>
                <a:ea typeface="Arial"/>
                <a:cs typeface="Arial"/>
                <a:sym typeface="Arial"/>
              </a:rPr>
              <a:t>non-Caucasian, </a:t>
            </a:r>
            <a:endParaRPr>
              <a:latin typeface="Calibri"/>
              <a:ea typeface="Calibri"/>
              <a:cs typeface="Calibri"/>
              <a:sym typeface="Calibri"/>
            </a:endParaRPr>
          </a:p>
          <a:p>
            <a:pPr lvl="0"/>
            <a:r>
              <a:rPr>
                <a:solidFill>
                  <a:srgbClr val="00007D"/>
                </a:solidFill>
                <a:latin typeface="Arial"/>
                <a:ea typeface="Arial"/>
                <a:cs typeface="Arial"/>
                <a:sym typeface="Arial"/>
              </a:rPr>
              <a:t>severe disability</a:t>
            </a:r>
            <a:endParaRPr>
              <a:latin typeface="Calibri"/>
              <a:ea typeface="Calibri"/>
              <a:cs typeface="Calibri"/>
              <a:sym typeface="Calibri"/>
            </a:endParaRPr>
          </a:p>
          <a:p>
            <a:pPr lvl="0"/>
            <a:r>
              <a:rPr>
                <a:solidFill>
                  <a:srgbClr val="00007D"/>
                </a:solidFill>
                <a:latin typeface="Arial"/>
                <a:ea typeface="Arial"/>
                <a:cs typeface="Arial"/>
                <a:sym typeface="Arial"/>
              </a:rPr>
              <a:t>auto-immune diseases relapsing</a:t>
            </a:r>
          </a:p>
        </p:txBody>
      </p:sp>
      <p:sp>
        <p:nvSpPr>
          <p:cNvPr id="387" name="Shape 387"/>
          <p:cNvSpPr/>
          <p:nvPr/>
        </p:nvSpPr>
        <p:spPr>
          <a:xfrm>
            <a:off x="5875642" y="6530724"/>
            <a:ext cx="3339763" cy="288822"/>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0"/>
            <a:r>
              <a:rPr sz="1400">
                <a:latin typeface="Arial"/>
                <a:ea typeface="Arial"/>
                <a:cs typeface="Arial"/>
                <a:sym typeface="Arial"/>
              </a:rPr>
              <a:t>Wingerchuk </a:t>
            </a:r>
            <a:r>
              <a:rPr i="1" sz="1400">
                <a:latin typeface="Arial"/>
                <a:ea typeface="Arial"/>
                <a:cs typeface="Arial"/>
                <a:sym typeface="Arial"/>
              </a:rPr>
              <a:t>et al </a:t>
            </a:r>
            <a:r>
              <a:rPr sz="1400">
                <a:latin typeface="Arial"/>
                <a:ea typeface="Arial"/>
                <a:cs typeface="Arial"/>
                <a:sym typeface="Arial"/>
              </a:rPr>
              <a:t>2015 Neurology 85:1</a:t>
            </a:r>
          </a:p>
        </p:txBody>
      </p:sp>
      <p:sp>
        <p:nvSpPr>
          <p:cNvPr id="388" name="Shape 388"/>
          <p:cNvSpPr/>
          <p:nvPr/>
        </p:nvSpPr>
        <p:spPr>
          <a:xfrm>
            <a:off x="2856200" y="3348990"/>
            <a:ext cx="460208" cy="2892"/>
          </a:xfrm>
          <a:prstGeom prst="line">
            <a:avLst/>
          </a:prstGeom>
          <a:solidFill>
            <a:srgbClr val="9999FF"/>
          </a:solidFill>
          <a:ln w="19050">
            <a:solidFill>
              <a:srgbClr val="7030A0"/>
            </a:solidFill>
            <a:round/>
          </a:ln>
        </p:spPr>
        <p:txBody>
          <a:bodyPr lIns="0" tIns="0" rIns="0" bIns="0"/>
          <a:lstStyle/>
          <a:p>
            <a:pPr lvl="0" defTabSz="457200">
              <a:defRPr sz="1200"/>
            </a:pP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ntr" presetSubtype="0" presetID="1" grpId="1" fill="hold">
                                  <p:stCondLst>
                                    <p:cond delay="0"/>
                                  </p:stCondLst>
                                  <p:iterate type="el" backwards="0">
                                    <p:tmAbs val="0"/>
                                  </p:iterate>
                                  <p:childTnLst>
                                    <p:set>
                                      <p:cBhvr>
                                        <p:cTn id="6" fill="hold"/>
                                        <p:tgtEl>
                                          <p:spTgt spid="377"/>
                                        </p:tgtEl>
                                        <p:attrNameLst>
                                          <p:attrName>style.visibility</p:attrName>
                                        </p:attrNameLst>
                                      </p:cBhvr>
                                      <p:to>
                                        <p:strVal val="visible"/>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378"/>
                                        </p:tgtEl>
                                        <p:attrNameLst>
                                          <p:attrName>style.visibility</p:attrName>
                                        </p:attrNameLst>
                                      </p:cBhvr>
                                      <p:to>
                                        <p:strVal val="visible"/>
                                      </p:to>
                                    </p:set>
                                  </p:childTnLst>
                                </p:cTn>
                              </p:par>
                            </p:childTnLst>
                          </p:cTn>
                        </p:par>
                        <p:par>
                          <p:cTn id="10" fill="hold">
                            <p:stCondLst>
                              <p:cond delay="0"/>
                            </p:stCondLst>
                            <p:childTnLst>
                              <p:par>
                                <p:cTn id="11" nodeType="afterEffect" presetClass="entr" presetSubtype="0" presetID="1" grpId="3" fill="hold">
                                  <p:stCondLst>
                                    <p:cond delay="0"/>
                                  </p:stCondLst>
                                  <p:iterate type="el" backwards="0">
                                    <p:tmAbs val="0"/>
                                  </p:iterate>
                                  <p:childTnLst>
                                    <p:set>
                                      <p:cBhvr>
                                        <p:cTn id="12" fill="hold"/>
                                        <p:tgtEl>
                                          <p:spTgt spid="379"/>
                                        </p:tgtEl>
                                        <p:attrNameLst>
                                          <p:attrName>style.visibility</p:attrName>
                                        </p:attrNameLst>
                                      </p:cBhvr>
                                      <p:to>
                                        <p:strVal val="visible"/>
                                      </p:to>
                                    </p:set>
                                  </p:childTnLst>
                                </p:cTn>
                              </p:par>
                            </p:childTnLst>
                          </p:cTn>
                        </p:par>
                        <p:par>
                          <p:cTn id="13" fill="hold">
                            <p:stCondLst>
                              <p:cond delay="0"/>
                            </p:stCondLst>
                            <p:childTnLst>
                              <p:par>
                                <p:cTn id="14" nodeType="afterEffect" presetClass="entr" presetSubtype="0" presetID="1" grpId="4" fill="hold">
                                  <p:stCondLst>
                                    <p:cond delay="0"/>
                                  </p:stCondLst>
                                  <p:iterate type="el" backwards="0">
                                    <p:tmAbs val="0"/>
                                  </p:iterate>
                                  <p:childTnLst>
                                    <p:set>
                                      <p:cBhvr>
                                        <p:cTn id="15" fill="hold"/>
                                        <p:tgtEl>
                                          <p:spTgt spid="38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nodeType="clickEffect" presetClass="entr" presetSubtype="0" presetID="1" grpId="5" fill="hold">
                                  <p:stCondLst>
                                    <p:cond delay="0"/>
                                  </p:stCondLst>
                                  <p:iterate type="el" backwards="0">
                                    <p:tmAbs val="0"/>
                                  </p:iterate>
                                  <p:childTnLst>
                                    <p:set>
                                      <p:cBhvr>
                                        <p:cTn id="19" fill="hold"/>
                                        <p:tgtEl>
                                          <p:spTgt spid="381"/>
                                        </p:tgtEl>
                                        <p:attrNameLst>
                                          <p:attrName>style.visibility</p:attrName>
                                        </p:attrNameLst>
                                      </p:cBhvr>
                                      <p:to>
                                        <p:strVal val="visible"/>
                                      </p:to>
                                    </p:set>
                                  </p:childTnLst>
                                </p:cTn>
                              </p:par>
                            </p:childTnLst>
                          </p:cTn>
                        </p:par>
                        <p:par>
                          <p:cTn id="20" fill="hold">
                            <p:stCondLst>
                              <p:cond delay="0"/>
                            </p:stCondLst>
                            <p:childTnLst>
                              <p:par>
                                <p:cTn id="21" nodeType="afterEffect" presetClass="entr" presetSubtype="0" presetID="1" grpId="6" fill="hold">
                                  <p:stCondLst>
                                    <p:cond delay="0"/>
                                  </p:stCondLst>
                                  <p:iterate type="el" backwards="0">
                                    <p:tmAbs val="0"/>
                                  </p:iterate>
                                  <p:childTnLst>
                                    <p:set>
                                      <p:cBhvr>
                                        <p:cTn id="22" fill="hold"/>
                                        <p:tgtEl>
                                          <p:spTgt spid="382"/>
                                        </p:tgtEl>
                                        <p:attrNameLst>
                                          <p:attrName>style.visibility</p:attrName>
                                        </p:attrNameLst>
                                      </p:cBhvr>
                                      <p:to>
                                        <p:strVal val="visible"/>
                                      </p:to>
                                    </p:set>
                                  </p:childTnLst>
                                </p:cTn>
                              </p:par>
                            </p:childTnLst>
                          </p:cTn>
                        </p:par>
                        <p:par>
                          <p:cTn id="23" fill="hold">
                            <p:stCondLst>
                              <p:cond delay="0"/>
                            </p:stCondLst>
                            <p:childTnLst>
                              <p:par>
                                <p:cTn id="24" nodeType="afterEffect" presetClass="entr" presetSubtype="0" presetID="1" grpId="7" fill="hold">
                                  <p:stCondLst>
                                    <p:cond delay="0"/>
                                  </p:stCondLst>
                                  <p:iterate type="el" backwards="0">
                                    <p:tmAbs val="0"/>
                                  </p:iterate>
                                  <p:childTnLst>
                                    <p:set>
                                      <p:cBhvr>
                                        <p:cTn id="25" fill="hold"/>
                                        <p:tgtEl>
                                          <p:spTgt spid="38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nodeType="clickEffect" presetClass="entr" presetSubtype="0" presetID="1" grpId="8" fill="hold">
                                  <p:stCondLst>
                                    <p:cond delay="0"/>
                                  </p:stCondLst>
                                  <p:iterate type="el" backwards="0">
                                    <p:tmAbs val="0"/>
                                  </p:iterate>
                                  <p:childTnLst>
                                    <p:set>
                                      <p:cBhvr>
                                        <p:cTn id="29" fill="hold"/>
                                        <p:tgtEl>
                                          <p:spTgt spid="38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nodeType="clickEffect" presetClass="entr" presetSubtype="0" presetID="1" grpId="9" fill="hold">
                                  <p:stCondLst>
                                    <p:cond delay="0"/>
                                  </p:stCondLst>
                                  <p:iterate type="el" backwards="0">
                                    <p:tmAbs val="0"/>
                                  </p:iterate>
                                  <p:childTnLst>
                                    <p:set>
                                      <p:cBhvr>
                                        <p:cTn id="33" fill="hold"/>
                                        <p:tgtEl>
                                          <p:spTgt spid="384"/>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nodeType="clickEffect" presetClass="entr" presetSubtype="0" presetID="1" grpId="10" fill="hold">
                                  <p:stCondLst>
                                    <p:cond delay="0"/>
                                  </p:stCondLst>
                                  <p:iterate type="el" backwards="0">
                                    <p:tmAbs val="0"/>
                                  </p:iterate>
                                  <p:childTnLst>
                                    <p:set>
                                      <p:cBhvr>
                                        <p:cTn id="37" fill="hold"/>
                                        <p:tgtEl>
                                          <p:spTgt spid="386"/>
                                        </p:tgtEl>
                                        <p:attrNameLst>
                                          <p:attrName>style.visibility</p:attrName>
                                        </p:attrNameLst>
                                      </p:cBhvr>
                                      <p:to>
                                        <p:strVal val="visible"/>
                                      </p:to>
                                    </p:set>
                                  </p:childTnLst>
                                </p:cTn>
                              </p:par>
                            </p:childTnLst>
                          </p:cTn>
                        </p:par>
                        <p:par>
                          <p:cTn id="38" fill="hold">
                            <p:stCondLst>
                              <p:cond delay="0"/>
                            </p:stCondLst>
                            <p:childTnLst>
                              <p:par>
                                <p:cTn id="39" nodeType="afterEffect" presetClass="entr" presetSubtype="0" presetID="1" grpId="11" fill="hold">
                                  <p:stCondLst>
                                    <p:cond delay="0"/>
                                  </p:stCondLst>
                                  <p:iterate type="el" backwards="0">
                                    <p:tmAbs val="0"/>
                                  </p:iterate>
                                  <p:childTnLst>
                                    <p:set>
                                      <p:cBhvr>
                                        <p:cTn id="40" fill="hold"/>
                                        <p:tgtEl>
                                          <p:spTgt spid="3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1" grpId="5"/>
      <p:bldP build="whole" bldLvl="1" animBg="1" rev="0" advAuto="0" spid="388" grpId="11"/>
      <p:bldP build="whole" bldLvl="1" animBg="1" rev="0" advAuto="0" spid="385" grpId="8"/>
      <p:bldP build="whole" bldLvl="1" animBg="1" rev="0" advAuto="0" spid="384" grpId="9"/>
      <p:bldP build="whole" bldLvl="1" animBg="1" rev="0" advAuto="0" spid="386" grpId="10"/>
      <p:bldP build="whole" bldLvl="1" animBg="1" rev="0" advAuto="0" spid="382" grpId="6"/>
      <p:bldP build="whole" bldLvl="1" animBg="1" rev="0" advAuto="0" spid="377" grpId="1"/>
      <p:bldP build="whole" bldLvl="1" animBg="1" rev="0" advAuto="0" spid="378" grpId="2"/>
      <p:bldP build="whole" bldLvl="1" animBg="1" rev="0" advAuto="0" spid="383" grpId="7"/>
      <p:bldP build="whole" bldLvl="1" animBg="1" rev="0" advAuto="0" spid="379" grpId="3"/>
      <p:bldP build="whole" bldLvl="1" animBg="1" rev="0" advAuto="0" spid="380" grpId="4"/>
    </p:bldLst>
  </p:timing>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6" name="Shape 756"/>
          <p:cNvSpPr/>
          <p:nvPr>
            <p:ph type="sldNum" sz="quarter" idx="2"/>
          </p:nvPr>
        </p:nvSpPr>
        <p:spPr>
          <a:xfrm>
            <a:off x="6457950" y="6315393"/>
            <a:ext cx="2057400" cy="177801"/>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fld id="{86CB4B4D-7CA3-9044-876B-883B54F8677D}" type="slidenum">
              <a:rPr sz="1200">
                <a:solidFill>
                  <a:srgbClr val="888888"/>
                </a:solidFill>
              </a:rPr>
            </a:fld>
          </a:p>
        </p:txBody>
      </p:sp>
      <p:sp>
        <p:nvSpPr>
          <p:cNvPr id="757" name="Shape 757"/>
          <p:cNvSpPr/>
          <p:nvPr/>
        </p:nvSpPr>
        <p:spPr>
          <a:xfrm>
            <a:off x="425641" y="435378"/>
            <a:ext cx="6915986" cy="26670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r>
              <a:rPr>
                <a:latin typeface="Calibri"/>
                <a:ea typeface="Calibri"/>
                <a:cs typeface="Calibri"/>
                <a:sym typeface="Calibri"/>
              </a:rPr>
              <a:t>A man in his 50s		</a:t>
            </a:r>
            <a:endParaRPr>
              <a:latin typeface="Calibri"/>
              <a:ea typeface="Calibri"/>
              <a:cs typeface="Calibri"/>
              <a:sym typeface="Calibri"/>
            </a:endParaRPr>
          </a:p>
          <a:p>
            <a:pPr lvl="0"/>
            <a:endParaRPr>
              <a:latin typeface="Calibri"/>
              <a:ea typeface="Calibri"/>
              <a:cs typeface="Calibri"/>
              <a:sym typeface="Calibri"/>
            </a:endParaRPr>
          </a:p>
          <a:p>
            <a:pPr lvl="0"/>
            <a:r>
              <a:rPr>
                <a:latin typeface="Calibri"/>
                <a:ea typeface="Calibri"/>
                <a:cs typeface="Calibri"/>
                <a:sym typeface="Calibri"/>
              </a:rPr>
              <a:t>Pain on eye movements</a:t>
            </a:r>
            <a:endParaRPr>
              <a:latin typeface="Calibri"/>
              <a:ea typeface="Calibri"/>
              <a:cs typeface="Calibri"/>
              <a:sym typeface="Calibri"/>
            </a:endParaRPr>
          </a:p>
          <a:p>
            <a:pPr lvl="0"/>
            <a:r>
              <a:rPr>
                <a:latin typeface="Calibri"/>
                <a:ea typeface="Calibri"/>
                <a:cs typeface="Calibri"/>
                <a:sym typeface="Calibri"/>
              </a:rPr>
              <a:t>Vision dropped</a:t>
            </a:r>
            <a:endParaRPr>
              <a:latin typeface="Calibri"/>
              <a:ea typeface="Calibri"/>
              <a:cs typeface="Calibri"/>
              <a:sym typeface="Calibri"/>
            </a:endParaRPr>
          </a:p>
          <a:p>
            <a:pPr lvl="0"/>
            <a:r>
              <a:rPr>
                <a:latin typeface="Calibri"/>
                <a:ea typeface="Calibri"/>
                <a:cs typeface="Calibri"/>
                <a:sym typeface="Calibri"/>
              </a:rPr>
              <a:t>VA	CF R+L</a:t>
            </a:r>
            <a:endParaRPr>
              <a:latin typeface="Calibri"/>
              <a:ea typeface="Calibri"/>
              <a:cs typeface="Calibri"/>
              <a:sym typeface="Calibri"/>
            </a:endParaRPr>
          </a:p>
          <a:p>
            <a:pPr lvl="0"/>
            <a:r>
              <a:rPr>
                <a:latin typeface="Calibri"/>
                <a:ea typeface="Calibri"/>
                <a:cs typeface="Calibri"/>
                <a:sym typeface="Calibri"/>
              </a:rPr>
              <a:t>Discs swollen</a:t>
            </a:r>
            <a:endParaRPr>
              <a:latin typeface="Calibri"/>
              <a:ea typeface="Calibri"/>
              <a:cs typeface="Calibri"/>
              <a:sym typeface="Calibri"/>
            </a:endParaRPr>
          </a:p>
          <a:p>
            <a:pPr lvl="0"/>
            <a:endParaRPr>
              <a:latin typeface="Calibri"/>
              <a:ea typeface="Calibri"/>
              <a:cs typeface="Calibri"/>
              <a:sym typeface="Calibri"/>
            </a:endParaRPr>
          </a:p>
          <a:p>
            <a:pPr lvl="0"/>
            <a:endParaRPr>
              <a:latin typeface="Calibri"/>
              <a:ea typeface="Calibri"/>
              <a:cs typeface="Calibri"/>
              <a:sym typeface="Calibri"/>
            </a:endParaRPr>
          </a:p>
          <a:p>
            <a:pPr lvl="0"/>
            <a:endParaRPr>
              <a:latin typeface="Calibri"/>
              <a:ea typeface="Calibri"/>
              <a:cs typeface="Calibri"/>
              <a:sym typeface="Calibri"/>
            </a:endParaRPr>
          </a:p>
        </p:txBody>
      </p:sp>
      <p:pic>
        <p:nvPicPr>
          <p:cNvPr id="758" name="image40.jpeg"/>
          <p:cNvPicPr/>
          <p:nvPr/>
        </p:nvPicPr>
        <p:blipFill>
          <a:blip r:embed="rId3">
            <a:extLst/>
          </a:blip>
          <a:stretch>
            <a:fillRect/>
          </a:stretch>
        </p:blipFill>
        <p:spPr>
          <a:xfrm>
            <a:off x="229172" y="3797779"/>
            <a:ext cx="4357843" cy="2823635"/>
          </a:xfrm>
          <a:prstGeom prst="rect">
            <a:avLst/>
          </a:prstGeom>
          <a:ln w="12700">
            <a:miter lim="400000"/>
          </a:ln>
        </p:spPr>
      </p:pic>
      <p:pic>
        <p:nvPicPr>
          <p:cNvPr id="759" name="image41.jpeg"/>
          <p:cNvPicPr/>
          <p:nvPr/>
        </p:nvPicPr>
        <p:blipFill>
          <a:blip r:embed="rId4">
            <a:extLst/>
          </a:blip>
          <a:stretch>
            <a:fillRect/>
          </a:stretch>
        </p:blipFill>
        <p:spPr>
          <a:xfrm>
            <a:off x="4569223" y="3797779"/>
            <a:ext cx="4357843" cy="2823635"/>
          </a:xfrm>
          <a:prstGeom prst="rect">
            <a:avLst/>
          </a:prstGeom>
          <a:ln w="12700">
            <a:miter lim="400000"/>
          </a:ln>
        </p:spPr>
      </p:pic>
    </p:spTree>
  </p:cSld>
  <p:clrMapOvr>
    <a:masterClrMapping/>
  </p:clrMapOvr>
  <p:transition spd="med" advClick="1"/>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63" name="image42.jpeg" descr="[Image description]"/>
          <p:cNvPicPr/>
          <p:nvPr/>
        </p:nvPicPr>
        <p:blipFill>
          <a:blip r:embed="rId2">
            <a:extLst/>
          </a:blip>
          <a:stretch>
            <a:fillRect/>
          </a:stretch>
        </p:blipFill>
        <p:spPr>
          <a:xfrm>
            <a:off x="919611" y="0"/>
            <a:ext cx="7304778" cy="6858000"/>
          </a:xfrm>
          <a:prstGeom prst="rect">
            <a:avLst/>
          </a:prstGeom>
          <a:ln w="12700">
            <a:miter lim="400000"/>
          </a:ln>
        </p:spPr>
      </p:pic>
      <p:sp>
        <p:nvSpPr>
          <p:cNvPr id="764" name="Shape 764"/>
          <p:cNvSpPr/>
          <p:nvPr/>
        </p:nvSpPr>
        <p:spPr>
          <a:xfrm>
            <a:off x="7647216" y="172295"/>
            <a:ext cx="1369888" cy="279401"/>
          </a:xfrm>
          <a:prstGeom prst="rect">
            <a:avLst/>
          </a:prstGeom>
          <a:solidFill>
            <a:srgbClr val="FFFFFF"/>
          </a:solidFill>
          <a:ln w="12700">
            <a:solidFill>
              <a:srgbClr val="5B9BD5"/>
            </a:solidFill>
            <a:miter/>
          </a:ln>
          <a:extLst>
            <a:ext uri="{C572A759-6A51-4108-AA02-DFA0A04FC94B}">
              <ma14:wrappingTextBoxFlag xmlns:ma14="http://schemas.microsoft.com/office/mac/drawingml/2011/main" val="1"/>
            </a:ext>
          </a:extLst>
        </p:spPr>
        <p:txBody>
          <a:bodyPr lIns="0" tIns="0" rIns="0" bIns="0">
            <a:spAutoFit/>
          </a:bodyPr>
          <a:lstStyle>
            <a:lvl1pPr>
              <a:defRPr>
                <a:latin typeface="Calibri"/>
                <a:ea typeface="Calibri"/>
                <a:cs typeface="Calibri"/>
                <a:sym typeface="Calibri"/>
              </a:defRPr>
            </a:lvl1pPr>
          </a:lstStyle>
          <a:p>
            <a:pPr lvl="0"/>
            <a:r>
              <a:t>April 2015</a:t>
            </a:r>
          </a:p>
        </p:txBody>
      </p:sp>
    </p:spTree>
  </p:cSld>
  <p:clrMapOvr>
    <a:masterClrMapping/>
  </p:clrMapOvr>
  <p:transition spd="med" advClick="1"/>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66" name="image43.jpeg" descr="[Image description]"/>
          <p:cNvPicPr/>
          <p:nvPr/>
        </p:nvPicPr>
        <p:blipFill>
          <a:blip r:embed="rId2">
            <a:extLst/>
          </a:blip>
          <a:stretch>
            <a:fillRect/>
          </a:stretch>
        </p:blipFill>
        <p:spPr>
          <a:xfrm>
            <a:off x="919611" y="0"/>
            <a:ext cx="7304778" cy="6858000"/>
          </a:xfrm>
          <a:prstGeom prst="rect">
            <a:avLst/>
          </a:prstGeom>
          <a:ln w="12700">
            <a:miter lim="400000"/>
          </a:ln>
        </p:spPr>
      </p:pic>
    </p:spTree>
  </p:cSld>
  <p:clrMapOvr>
    <a:masterClrMapping/>
  </p:clrMapOvr>
  <p:transitio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68" name="image44.jpeg" descr="[Image description]"/>
          <p:cNvPicPr/>
          <p:nvPr/>
        </p:nvPicPr>
        <p:blipFill>
          <a:blip r:embed="rId2">
            <a:extLst/>
          </a:blip>
          <a:stretch>
            <a:fillRect/>
          </a:stretch>
        </p:blipFill>
        <p:spPr>
          <a:xfrm>
            <a:off x="919611" y="0"/>
            <a:ext cx="7304778" cy="6858000"/>
          </a:xfrm>
          <a:prstGeom prst="rect">
            <a:avLst/>
          </a:prstGeom>
          <a:ln w="12700">
            <a:miter lim="400000"/>
          </a:ln>
        </p:spPr>
      </p:pic>
    </p:spTree>
  </p:cSld>
  <p:clrMapOvr>
    <a:masterClrMapping/>
  </p:clrMapOvr>
  <p:transitio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70" name="image45.jpeg" descr="[Image description]"/>
          <p:cNvPicPr/>
          <p:nvPr/>
        </p:nvPicPr>
        <p:blipFill>
          <a:blip r:embed="rId2">
            <a:extLst/>
          </a:blip>
          <a:stretch>
            <a:fillRect/>
          </a:stretch>
        </p:blipFill>
        <p:spPr>
          <a:xfrm>
            <a:off x="919611" y="0"/>
            <a:ext cx="7304778" cy="6858000"/>
          </a:xfrm>
          <a:prstGeom prst="rect">
            <a:avLst/>
          </a:prstGeom>
          <a:ln w="12700">
            <a:miter lim="400000"/>
          </a:ln>
        </p:spPr>
      </p:pic>
      <p:sp>
        <p:nvSpPr>
          <p:cNvPr id="771" name="Shape 771"/>
          <p:cNvSpPr/>
          <p:nvPr/>
        </p:nvSpPr>
        <p:spPr>
          <a:xfrm>
            <a:off x="7647216" y="172295"/>
            <a:ext cx="1081823" cy="279401"/>
          </a:xfrm>
          <a:prstGeom prst="rect">
            <a:avLst/>
          </a:prstGeom>
          <a:solidFill>
            <a:srgbClr val="FFFFFF"/>
          </a:solidFill>
          <a:ln w="12700">
            <a:solidFill>
              <a:srgbClr val="5B9BD5"/>
            </a:solidFill>
            <a:miter/>
          </a:ln>
          <a:extLst>
            <a:ext uri="{C572A759-6A51-4108-AA02-DFA0A04FC94B}">
              <ma14:wrappingTextBoxFlag xmlns:ma14="http://schemas.microsoft.com/office/mac/drawingml/2011/main" val="1"/>
            </a:ext>
          </a:extLst>
        </p:spPr>
        <p:txBody>
          <a:bodyPr lIns="0" tIns="0" rIns="0" bIns="0">
            <a:spAutoFit/>
          </a:bodyPr>
          <a:lstStyle>
            <a:lvl1pPr>
              <a:defRPr>
                <a:latin typeface="Calibri"/>
                <a:ea typeface="Calibri"/>
                <a:cs typeface="Calibri"/>
                <a:sym typeface="Calibri"/>
              </a:defRPr>
            </a:lvl1pPr>
          </a:lstStyle>
          <a:p>
            <a:pPr lvl="0"/>
            <a:r>
              <a:t>May 2015</a:t>
            </a:r>
          </a:p>
        </p:txBody>
      </p:sp>
    </p:spTree>
  </p:cSld>
  <p:clrMapOvr>
    <a:masterClrMapping/>
  </p:clrMapOvr>
  <p:transition spd="med" advClick="1"/>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73" name="image46.jpeg" descr="[Image description]"/>
          <p:cNvPicPr/>
          <p:nvPr/>
        </p:nvPicPr>
        <p:blipFill>
          <a:blip r:embed="rId2">
            <a:extLst/>
          </a:blip>
          <a:stretch>
            <a:fillRect/>
          </a:stretch>
        </p:blipFill>
        <p:spPr>
          <a:xfrm>
            <a:off x="919611" y="0"/>
            <a:ext cx="7304778" cy="6858000"/>
          </a:xfrm>
          <a:prstGeom prst="rect">
            <a:avLst/>
          </a:prstGeom>
          <a:ln w="12700">
            <a:miter lim="400000"/>
          </a:ln>
        </p:spPr>
      </p:pic>
    </p:spTree>
  </p:cSld>
  <p:clrMapOvr>
    <a:masterClrMapping/>
  </p:clrMapOvr>
  <p:transition spd="med" advClick="1"/>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5" name="Shape 775"/>
          <p:cNvSpPr/>
          <p:nvPr>
            <p:ph type="sldNum" sz="quarter" idx="2"/>
          </p:nvPr>
        </p:nvSpPr>
        <p:spPr>
          <a:xfrm>
            <a:off x="6457950" y="6315393"/>
            <a:ext cx="2057400" cy="177801"/>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fld id="{86CB4B4D-7CA3-9044-876B-883B54F8677D}" type="slidenum">
              <a:rPr sz="1200">
                <a:solidFill>
                  <a:srgbClr val="888888"/>
                </a:solidFill>
              </a:rPr>
            </a:fld>
          </a:p>
        </p:txBody>
      </p:sp>
      <p:sp>
        <p:nvSpPr>
          <p:cNvPr id="776" name="Shape 776"/>
          <p:cNvSpPr/>
          <p:nvPr/>
        </p:nvSpPr>
        <p:spPr>
          <a:xfrm>
            <a:off x="780749" y="879262"/>
            <a:ext cx="6915983" cy="40005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r>
              <a:rPr>
                <a:latin typeface="Calibri"/>
                <a:ea typeface="Calibri"/>
                <a:cs typeface="Calibri"/>
                <a:sym typeface="Calibri"/>
              </a:rPr>
              <a:t>Tx: Steroids</a:t>
            </a:r>
            <a:endParaRPr>
              <a:latin typeface="Calibri"/>
              <a:ea typeface="Calibri"/>
              <a:cs typeface="Calibri"/>
              <a:sym typeface="Calibri"/>
            </a:endParaRPr>
          </a:p>
          <a:p>
            <a:pPr lvl="0"/>
            <a:endParaRPr>
              <a:latin typeface="Calibri"/>
              <a:ea typeface="Calibri"/>
              <a:cs typeface="Calibri"/>
              <a:sym typeface="Calibri"/>
            </a:endParaRPr>
          </a:p>
          <a:p>
            <a:pPr lvl="0"/>
            <a:r>
              <a:rPr>
                <a:latin typeface="Calibri"/>
                <a:ea typeface="Calibri"/>
                <a:cs typeface="Calibri"/>
                <a:sym typeface="Calibri"/>
              </a:rPr>
              <a:t>MOG +ve</a:t>
            </a:r>
            <a:endParaRPr>
              <a:latin typeface="Calibri"/>
              <a:ea typeface="Calibri"/>
              <a:cs typeface="Calibri"/>
              <a:sym typeface="Calibri"/>
            </a:endParaRPr>
          </a:p>
          <a:p>
            <a:pPr lvl="0"/>
            <a:endParaRPr>
              <a:latin typeface="Calibri"/>
              <a:ea typeface="Calibri"/>
              <a:cs typeface="Calibri"/>
              <a:sym typeface="Calibri"/>
            </a:endParaRPr>
          </a:p>
          <a:p>
            <a:pPr lvl="0"/>
            <a:r>
              <a:rPr>
                <a:latin typeface="Calibri"/>
                <a:ea typeface="Calibri"/>
                <a:cs typeface="Calibri"/>
                <a:sym typeface="Calibri"/>
              </a:rPr>
              <a:t>1/12 later pain recurred and steroids increased</a:t>
            </a:r>
            <a:endParaRPr>
              <a:latin typeface="Calibri"/>
              <a:ea typeface="Calibri"/>
              <a:cs typeface="Calibri"/>
              <a:sym typeface="Calibri"/>
            </a:endParaRPr>
          </a:p>
          <a:p>
            <a:pPr lvl="0"/>
            <a:endParaRPr>
              <a:latin typeface="Calibri"/>
              <a:ea typeface="Calibri"/>
              <a:cs typeface="Calibri"/>
              <a:sym typeface="Calibri"/>
            </a:endParaRPr>
          </a:p>
          <a:p>
            <a:pPr lvl="0"/>
            <a:r>
              <a:rPr>
                <a:latin typeface="Calibri"/>
                <a:ea typeface="Calibri"/>
                <a:cs typeface="Calibri"/>
                <a:sym typeface="Calibri"/>
              </a:rPr>
              <a:t>12/12 vision Left eye dropped</a:t>
            </a:r>
            <a:endParaRPr>
              <a:latin typeface="Calibri"/>
              <a:ea typeface="Calibri"/>
              <a:cs typeface="Calibri"/>
              <a:sym typeface="Calibri"/>
            </a:endParaRPr>
          </a:p>
          <a:p>
            <a:pPr lvl="0"/>
            <a:endParaRPr>
              <a:latin typeface="Calibri"/>
              <a:ea typeface="Calibri"/>
              <a:cs typeface="Calibri"/>
              <a:sym typeface="Calibri"/>
            </a:endParaRPr>
          </a:p>
          <a:p>
            <a:pPr lvl="0"/>
            <a:r>
              <a:rPr>
                <a:latin typeface="Calibri"/>
                <a:ea typeface="Calibri"/>
                <a:cs typeface="Calibri"/>
                <a:sym typeface="Calibri"/>
              </a:rPr>
              <a:t>Tx: IVMP and azathioprine</a:t>
            </a:r>
            <a:endParaRPr>
              <a:latin typeface="Calibri"/>
              <a:ea typeface="Calibri"/>
              <a:cs typeface="Calibri"/>
              <a:sym typeface="Calibri"/>
            </a:endParaRPr>
          </a:p>
          <a:p>
            <a:pPr lvl="0"/>
            <a:endParaRPr>
              <a:latin typeface="Calibri"/>
              <a:ea typeface="Calibri"/>
              <a:cs typeface="Calibri"/>
              <a:sym typeface="Calibri"/>
            </a:endParaRPr>
          </a:p>
          <a:p>
            <a:pPr lvl="0"/>
            <a:endParaRPr>
              <a:latin typeface="Calibri"/>
              <a:ea typeface="Calibri"/>
              <a:cs typeface="Calibri"/>
              <a:sym typeface="Calibri"/>
            </a:endParaRPr>
          </a:p>
          <a:p>
            <a:pPr lvl="0"/>
            <a:r>
              <a:rPr>
                <a:latin typeface="Calibri"/>
                <a:ea typeface="Calibri"/>
                <a:cs typeface="Calibri"/>
                <a:sym typeface="Calibri"/>
              </a:rPr>
              <a:t>VA 6/9 R+L			June 2016</a:t>
            </a:r>
            <a:endParaRPr>
              <a:latin typeface="Calibri"/>
              <a:ea typeface="Calibri"/>
              <a:cs typeface="Calibri"/>
              <a:sym typeface="Calibri"/>
            </a:endParaRPr>
          </a:p>
          <a:p>
            <a:pPr lvl="0"/>
            <a:r>
              <a:rPr>
                <a:latin typeface="Calibri"/>
                <a:ea typeface="Calibri"/>
                <a:cs typeface="Calibri"/>
                <a:sym typeface="Calibri"/>
              </a:rPr>
              <a:t>17/17 Ish  10/17</a:t>
            </a:r>
            <a:endParaRPr>
              <a:latin typeface="Calibri"/>
              <a:ea typeface="Calibri"/>
              <a:cs typeface="Calibri"/>
              <a:sym typeface="Calibri"/>
            </a:endParaRPr>
          </a:p>
          <a:p>
            <a:pPr lvl="0"/>
            <a:endParaRPr>
              <a:latin typeface="Calibri"/>
              <a:ea typeface="Calibri"/>
              <a:cs typeface="Calibri"/>
              <a:sym typeface="Calibri"/>
            </a:endParaRPr>
          </a:p>
        </p:txBody>
      </p:sp>
    </p:spTree>
  </p:cSld>
  <p:clrMapOvr>
    <a:masterClrMapping/>
  </p:clrMapOvr>
  <p:transition spd="med" advClick="1"/>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8" name="Shape 778"/>
          <p:cNvSpPr/>
          <p:nvPr>
            <p:ph type="sldNum" sz="quarter" idx="2"/>
          </p:nvPr>
        </p:nvSpPr>
        <p:spPr>
          <a:xfrm>
            <a:off x="6457950" y="6315393"/>
            <a:ext cx="2057400" cy="177801"/>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fld id="{86CB4B4D-7CA3-9044-876B-883B54F8677D}" type="slidenum">
              <a:rPr sz="1200">
                <a:solidFill>
                  <a:srgbClr val="888888"/>
                </a:solidFill>
              </a:rPr>
            </a:fld>
          </a:p>
        </p:txBody>
      </p:sp>
      <p:sp>
        <p:nvSpPr>
          <p:cNvPr id="779" name="Shape 779"/>
          <p:cNvSpPr/>
          <p:nvPr/>
        </p:nvSpPr>
        <p:spPr>
          <a:xfrm>
            <a:off x="2253949" y="506729"/>
            <a:ext cx="5638850" cy="4533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r>
              <a:rPr>
                <a:latin typeface="Calibri"/>
                <a:ea typeface="Calibri"/>
                <a:cs typeface="Calibri"/>
                <a:sym typeface="Calibri"/>
              </a:rPr>
              <a:t>Reduced vision Right eye		Feb 2017</a:t>
            </a:r>
            <a:endParaRPr>
              <a:latin typeface="Calibri"/>
              <a:ea typeface="Calibri"/>
              <a:cs typeface="Calibri"/>
              <a:sym typeface="Calibri"/>
            </a:endParaRPr>
          </a:p>
          <a:p>
            <a:pPr lvl="0"/>
            <a:endParaRPr>
              <a:latin typeface="Calibri"/>
              <a:ea typeface="Calibri"/>
              <a:cs typeface="Calibri"/>
              <a:sym typeface="Calibri"/>
            </a:endParaRPr>
          </a:p>
          <a:p>
            <a:pPr lvl="0"/>
            <a:r>
              <a:rPr>
                <a:latin typeface="Calibri"/>
                <a:ea typeface="Calibri"/>
                <a:cs typeface="Calibri"/>
                <a:sym typeface="Calibri"/>
              </a:rPr>
              <a:t>Bilateral reduction vision		Jan 2018</a:t>
            </a:r>
            <a:endParaRPr>
              <a:latin typeface="Calibri"/>
              <a:ea typeface="Calibri"/>
              <a:cs typeface="Calibri"/>
              <a:sym typeface="Calibri"/>
            </a:endParaRPr>
          </a:p>
          <a:p>
            <a:pPr lvl="0"/>
            <a:r>
              <a:rPr>
                <a:latin typeface="Calibri"/>
                <a:ea typeface="Calibri"/>
                <a:cs typeface="Calibri"/>
                <a:sym typeface="Calibri"/>
              </a:rPr>
              <a:t>Tx: IVMP and mycophenolate</a:t>
            </a:r>
            <a:endParaRPr>
              <a:latin typeface="Calibri"/>
              <a:ea typeface="Calibri"/>
              <a:cs typeface="Calibri"/>
              <a:sym typeface="Calibri"/>
            </a:endParaRPr>
          </a:p>
          <a:p>
            <a:pPr lvl="0"/>
            <a:endParaRPr>
              <a:latin typeface="Calibri"/>
              <a:ea typeface="Calibri"/>
              <a:cs typeface="Calibri"/>
              <a:sym typeface="Calibri"/>
            </a:endParaRPr>
          </a:p>
          <a:p>
            <a:pPr lvl="0"/>
            <a:r>
              <a:rPr>
                <a:latin typeface="Calibri"/>
                <a:ea typeface="Calibri"/>
                <a:cs typeface="Calibri"/>
                <a:sym typeface="Calibri"/>
              </a:rPr>
              <a:t>Reduction Right vision		July 2018</a:t>
            </a:r>
            <a:endParaRPr>
              <a:latin typeface="Calibri"/>
              <a:ea typeface="Calibri"/>
              <a:cs typeface="Calibri"/>
              <a:sym typeface="Calibri"/>
            </a:endParaRPr>
          </a:p>
          <a:p>
            <a:pPr lvl="0"/>
            <a:endParaRPr>
              <a:latin typeface="Calibri"/>
              <a:ea typeface="Calibri"/>
              <a:cs typeface="Calibri"/>
              <a:sym typeface="Calibri"/>
            </a:endParaRPr>
          </a:p>
          <a:p>
            <a:pPr lvl="0"/>
            <a:r>
              <a:rPr>
                <a:latin typeface="Calibri"/>
                <a:ea typeface="Calibri"/>
                <a:cs typeface="Calibri"/>
                <a:sym typeface="Calibri"/>
              </a:rPr>
              <a:t>Tx: IV MP+ PLEX and Cyclophoshamide + Methotrexate</a:t>
            </a:r>
            <a:endParaRPr>
              <a:latin typeface="Calibri"/>
              <a:ea typeface="Calibri"/>
              <a:cs typeface="Calibri"/>
              <a:sym typeface="Calibri"/>
            </a:endParaRPr>
          </a:p>
          <a:p>
            <a:pPr lvl="0"/>
            <a:endParaRPr>
              <a:latin typeface="Calibri"/>
              <a:ea typeface="Calibri"/>
              <a:cs typeface="Calibri"/>
              <a:sym typeface="Calibri"/>
            </a:endParaRPr>
          </a:p>
          <a:p>
            <a:pPr lvl="0"/>
            <a:r>
              <a:rPr>
                <a:latin typeface="Calibri"/>
                <a:ea typeface="Calibri"/>
                <a:cs typeface="Calibri"/>
                <a:sym typeface="Calibri"/>
              </a:rPr>
              <a:t>VA 6/24 VA CF			Feb 2019</a:t>
            </a:r>
            <a:endParaRPr>
              <a:latin typeface="Calibri"/>
              <a:ea typeface="Calibri"/>
              <a:cs typeface="Calibri"/>
              <a:sym typeface="Calibri"/>
            </a:endParaRPr>
          </a:p>
          <a:p>
            <a:pPr lvl="0"/>
            <a:endParaRPr>
              <a:latin typeface="Calibri"/>
              <a:ea typeface="Calibri"/>
              <a:cs typeface="Calibri"/>
              <a:sym typeface="Calibri"/>
            </a:endParaRPr>
          </a:p>
          <a:p>
            <a:pPr lvl="0"/>
            <a:r>
              <a:rPr>
                <a:latin typeface="Calibri"/>
                <a:ea typeface="Calibri"/>
                <a:cs typeface="Calibri"/>
                <a:sym typeface="Calibri"/>
              </a:rPr>
              <a:t>Reduction Right eye		March 2019</a:t>
            </a:r>
            <a:endParaRPr>
              <a:latin typeface="Calibri"/>
              <a:ea typeface="Calibri"/>
              <a:cs typeface="Calibri"/>
              <a:sym typeface="Calibri"/>
            </a:endParaRPr>
          </a:p>
          <a:p>
            <a:pPr lvl="0"/>
            <a:r>
              <a:rPr>
                <a:latin typeface="Calibri"/>
                <a:ea typeface="Calibri"/>
                <a:cs typeface="Calibri"/>
                <a:sym typeface="Calibri"/>
              </a:rPr>
              <a:t>PLEX and Rituximab</a:t>
            </a:r>
            <a:endParaRPr>
              <a:latin typeface="Calibri"/>
              <a:ea typeface="Calibri"/>
              <a:cs typeface="Calibri"/>
              <a:sym typeface="Calibri"/>
            </a:endParaRPr>
          </a:p>
          <a:p>
            <a:pPr lvl="0"/>
            <a:endParaRPr>
              <a:latin typeface="Calibri"/>
              <a:ea typeface="Calibri"/>
              <a:cs typeface="Calibri"/>
              <a:sym typeface="Calibri"/>
            </a:endParaRPr>
          </a:p>
          <a:p>
            <a:pPr lvl="0"/>
            <a:r>
              <a:rPr>
                <a:latin typeface="Calibri"/>
                <a:ea typeface="Calibri"/>
                <a:cs typeface="Calibri"/>
                <a:sym typeface="Calibri"/>
              </a:rPr>
              <a:t>VA HM + PL			April 2019</a:t>
            </a:r>
            <a:endParaRPr>
              <a:latin typeface="Calibri"/>
              <a:ea typeface="Calibri"/>
              <a:cs typeface="Calibri"/>
              <a:sym typeface="Calibri"/>
            </a:endParaRPr>
          </a:p>
          <a:p>
            <a:pPr lvl="0"/>
            <a:endParaRPr>
              <a:latin typeface="Calibri"/>
              <a:ea typeface="Calibri"/>
              <a:cs typeface="Calibri"/>
              <a:sym typeface="Calibri"/>
            </a:endParaRPr>
          </a:p>
        </p:txBody>
      </p:sp>
    </p:spTree>
  </p:cSld>
  <p:clrMapOvr>
    <a:masterClrMapping/>
  </p:clrMapOvr>
  <p:transition spd="med" advClick="1"/>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781" name="image47.jpeg" descr="[Image description]"/>
          <p:cNvPicPr/>
          <p:nvPr/>
        </p:nvPicPr>
        <p:blipFill>
          <a:blip r:embed="rId2">
            <a:extLst/>
          </a:blip>
          <a:stretch>
            <a:fillRect/>
          </a:stretch>
        </p:blipFill>
        <p:spPr>
          <a:xfrm>
            <a:off x="5248311" y="1156479"/>
            <a:ext cx="3983767" cy="3740115"/>
          </a:xfrm>
          <a:prstGeom prst="rect">
            <a:avLst/>
          </a:prstGeom>
          <a:ln w="12700">
            <a:miter lim="400000"/>
          </a:ln>
        </p:spPr>
      </p:pic>
      <p:sp>
        <p:nvSpPr>
          <p:cNvPr id="782" name="Shape 782"/>
          <p:cNvSpPr/>
          <p:nvPr/>
        </p:nvSpPr>
        <p:spPr>
          <a:xfrm>
            <a:off x="7647216" y="172295"/>
            <a:ext cx="1303808" cy="279401"/>
          </a:xfrm>
          <a:prstGeom prst="rect">
            <a:avLst/>
          </a:prstGeom>
          <a:solidFill>
            <a:srgbClr val="FFFFFF"/>
          </a:solidFill>
          <a:ln w="12700">
            <a:solidFill>
              <a:srgbClr val="5B9BD5"/>
            </a:solidFill>
            <a:miter/>
          </a:ln>
          <a:extLst>
            <a:ext uri="{C572A759-6A51-4108-AA02-DFA0A04FC94B}">
              <ma14:wrappingTextBoxFlag xmlns:ma14="http://schemas.microsoft.com/office/mac/drawingml/2011/main" val="1"/>
            </a:ext>
          </a:extLst>
        </p:spPr>
        <p:txBody>
          <a:bodyPr lIns="0" tIns="0" rIns="0" bIns="0">
            <a:spAutoFit/>
          </a:bodyPr>
          <a:lstStyle>
            <a:lvl1pPr>
              <a:defRPr>
                <a:latin typeface="Calibri"/>
                <a:ea typeface="Calibri"/>
                <a:cs typeface="Calibri"/>
                <a:sym typeface="Calibri"/>
              </a:defRPr>
            </a:lvl1pPr>
          </a:lstStyle>
          <a:p>
            <a:pPr lvl="0"/>
            <a:r>
              <a:t>4 years later</a:t>
            </a:r>
          </a:p>
        </p:txBody>
      </p:sp>
      <p:pic>
        <p:nvPicPr>
          <p:cNvPr id="783" name="image48.jpeg" descr="[Image description]"/>
          <p:cNvPicPr/>
          <p:nvPr/>
        </p:nvPicPr>
        <p:blipFill>
          <a:blip r:embed="rId3">
            <a:extLst/>
          </a:blip>
          <a:stretch>
            <a:fillRect/>
          </a:stretch>
        </p:blipFill>
        <p:spPr>
          <a:xfrm>
            <a:off x="-344107" y="154672"/>
            <a:ext cx="5517452" cy="5179994"/>
          </a:xfrm>
          <a:prstGeom prst="rect">
            <a:avLst/>
          </a:prstGeom>
          <a:ln w="12700">
            <a:miter lim="400000"/>
          </a:ln>
        </p:spPr>
      </p:pic>
    </p:spTree>
  </p:cSld>
  <p:clrMapOvr>
    <a:masterClrMapping/>
  </p:clrMapOvr>
  <p:transition spd="med" advClick="1"/>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5" name="Shape 785"/>
          <p:cNvSpPr/>
          <p:nvPr>
            <p:ph type="sldNum" sz="quarter" idx="2"/>
          </p:nvPr>
        </p:nvSpPr>
        <p:spPr>
          <a:xfrm>
            <a:off x="6457950" y="6315393"/>
            <a:ext cx="2057400" cy="177801"/>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fld id="{86CB4B4D-7CA3-9044-876B-883B54F8677D}" type="slidenum">
              <a:rPr sz="1200">
                <a:solidFill>
                  <a:srgbClr val="888888"/>
                </a:solidFill>
              </a:rPr>
            </a:fld>
          </a:p>
        </p:txBody>
      </p:sp>
      <p:sp>
        <p:nvSpPr>
          <p:cNvPr id="786" name="Shape 786"/>
          <p:cNvSpPr/>
          <p:nvPr/>
        </p:nvSpPr>
        <p:spPr>
          <a:xfrm>
            <a:off x="323548" y="1150195"/>
            <a:ext cx="5889217" cy="3200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r>
              <a:rPr>
                <a:latin typeface="Calibri"/>
                <a:ea typeface="Calibri"/>
                <a:cs typeface="Calibri"/>
                <a:sym typeface="Calibri"/>
              </a:rPr>
              <a:t>35 year old man</a:t>
            </a:r>
            <a:endParaRPr>
              <a:latin typeface="Calibri"/>
              <a:ea typeface="Calibri"/>
              <a:cs typeface="Calibri"/>
              <a:sym typeface="Calibri"/>
            </a:endParaRPr>
          </a:p>
          <a:p>
            <a:pPr lvl="0"/>
            <a:endParaRPr>
              <a:latin typeface="Calibri"/>
              <a:ea typeface="Calibri"/>
              <a:cs typeface="Calibri"/>
              <a:sym typeface="Calibri"/>
            </a:endParaRPr>
          </a:p>
          <a:p>
            <a:pPr lvl="0"/>
            <a:r>
              <a:rPr>
                <a:latin typeface="Calibri"/>
                <a:ea typeface="Calibri"/>
                <a:cs typeface="Calibri"/>
                <a:sym typeface="Calibri"/>
              </a:rPr>
              <a:t>Seen in emergency service</a:t>
            </a:r>
            <a:endParaRPr>
              <a:latin typeface="Calibri"/>
              <a:ea typeface="Calibri"/>
              <a:cs typeface="Calibri"/>
              <a:sym typeface="Calibri"/>
            </a:endParaRPr>
          </a:p>
          <a:p>
            <a:pPr lvl="0"/>
            <a:endParaRPr>
              <a:latin typeface="Calibri"/>
              <a:ea typeface="Calibri"/>
              <a:cs typeface="Calibri"/>
              <a:sym typeface="Calibri"/>
            </a:endParaRPr>
          </a:p>
          <a:p>
            <a:pPr lvl="0"/>
            <a:r>
              <a:rPr>
                <a:latin typeface="Calibri"/>
                <a:ea typeface="Calibri"/>
                <a:cs typeface="Calibri"/>
                <a:sym typeface="Calibri"/>
              </a:rPr>
              <a:t>Presented with 3-4/7 of pain and cloudy vision Right eye</a:t>
            </a:r>
            <a:endParaRPr>
              <a:latin typeface="Calibri"/>
              <a:ea typeface="Calibri"/>
              <a:cs typeface="Calibri"/>
              <a:sym typeface="Calibri"/>
            </a:endParaRPr>
          </a:p>
          <a:p>
            <a:pPr lvl="0"/>
            <a:r>
              <a:rPr>
                <a:latin typeface="Calibri"/>
                <a:ea typeface="Calibri"/>
                <a:cs typeface="Calibri"/>
                <a:sym typeface="Calibri"/>
              </a:rPr>
              <a:t>VA Right 6/6 Left 6/4</a:t>
            </a:r>
            <a:endParaRPr>
              <a:latin typeface="Calibri"/>
              <a:ea typeface="Calibri"/>
              <a:cs typeface="Calibri"/>
              <a:sym typeface="Calibri"/>
            </a:endParaRPr>
          </a:p>
          <a:p>
            <a:pPr lvl="0"/>
            <a:endParaRPr>
              <a:latin typeface="Calibri"/>
              <a:ea typeface="Calibri"/>
              <a:cs typeface="Calibri"/>
              <a:sym typeface="Calibri"/>
            </a:endParaRPr>
          </a:p>
          <a:p>
            <a:pPr lvl="0"/>
            <a:r>
              <a:rPr>
                <a:latin typeface="Calibri"/>
                <a:ea typeface="Calibri"/>
                <a:cs typeface="Calibri"/>
                <a:sym typeface="Calibri"/>
              </a:rPr>
              <a:t>? swollen disc</a:t>
            </a:r>
            <a:endParaRPr>
              <a:latin typeface="Calibri"/>
              <a:ea typeface="Calibri"/>
              <a:cs typeface="Calibri"/>
              <a:sym typeface="Calibri"/>
            </a:endParaRPr>
          </a:p>
          <a:p>
            <a:pPr lvl="0"/>
            <a:r>
              <a:rPr>
                <a:latin typeface="Calibri"/>
                <a:ea typeface="Calibri"/>
                <a:cs typeface="Calibri"/>
                <a:sym typeface="Calibri"/>
              </a:rPr>
              <a:t>OCT	Normal</a:t>
            </a:r>
            <a:endParaRPr>
              <a:latin typeface="Calibri"/>
              <a:ea typeface="Calibri"/>
              <a:cs typeface="Calibri"/>
              <a:sym typeface="Calibri"/>
            </a:endParaRPr>
          </a:p>
          <a:p>
            <a:pPr lvl="0"/>
            <a:endParaRPr>
              <a:latin typeface="Calibri"/>
              <a:ea typeface="Calibri"/>
              <a:cs typeface="Calibri"/>
              <a:sym typeface="Calibri"/>
            </a:endParaRPr>
          </a:p>
          <a:p>
            <a:pPr lvl="0"/>
            <a:endParaRPr>
              <a:latin typeface="Calibri"/>
              <a:ea typeface="Calibri"/>
              <a:cs typeface="Calibri"/>
              <a:sym typeface="Calibri"/>
            </a:endParaRPr>
          </a:p>
        </p:txBody>
      </p:sp>
      <p:pic>
        <p:nvPicPr>
          <p:cNvPr id="787" name="image49.jpeg"/>
          <p:cNvPicPr/>
          <p:nvPr/>
        </p:nvPicPr>
        <p:blipFill>
          <a:blip r:embed="rId3">
            <a:extLst/>
          </a:blip>
          <a:stretch>
            <a:fillRect/>
          </a:stretch>
        </p:blipFill>
        <p:spPr>
          <a:xfrm>
            <a:off x="4547984" y="3785537"/>
            <a:ext cx="4653899" cy="3015463"/>
          </a:xfrm>
          <a:prstGeom prst="rect">
            <a:avLst/>
          </a:prstGeom>
          <a:ln w="12700">
            <a:miter lim="400000"/>
          </a:ln>
        </p:spPr>
      </p:pic>
      <p:pic>
        <p:nvPicPr>
          <p:cNvPr id="788" name="image50.jpeg"/>
          <p:cNvPicPr/>
          <p:nvPr/>
        </p:nvPicPr>
        <p:blipFill>
          <a:blip r:embed="rId4">
            <a:extLst/>
          </a:blip>
          <a:stretch>
            <a:fillRect/>
          </a:stretch>
        </p:blipFill>
        <p:spPr>
          <a:xfrm>
            <a:off x="-57882" y="3785537"/>
            <a:ext cx="4653899" cy="3015463"/>
          </a:xfrm>
          <a:prstGeom prst="rect">
            <a:avLst/>
          </a:prstGeom>
          <a:ln w="12700">
            <a:miter lim="400000"/>
          </a:ln>
        </p:spPr>
      </p:pic>
      <p:sp>
        <p:nvSpPr>
          <p:cNvPr id="789" name="Shape 789"/>
          <p:cNvSpPr/>
          <p:nvPr/>
        </p:nvSpPr>
        <p:spPr>
          <a:xfrm>
            <a:off x="255816" y="125729"/>
            <a:ext cx="1573722" cy="266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latin typeface="Calibri"/>
                <a:ea typeface="Calibri"/>
                <a:cs typeface="Calibri"/>
                <a:sym typeface="Calibri"/>
              </a:defRPr>
            </a:lvl1pPr>
          </a:lstStyle>
          <a:p>
            <a:pPr lvl="0"/>
            <a:r>
              <a:t>Another caveat</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0" name="Shape 390"/>
          <p:cNvSpPr/>
          <p:nvPr/>
        </p:nvSpPr>
        <p:spPr>
          <a:xfrm>
            <a:off x="4848757" y="1043467"/>
            <a:ext cx="2380458" cy="419337"/>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defTabSz="914246">
              <a:defRPr sz="3000">
                <a:solidFill>
                  <a:srgbClr val="C00000"/>
                </a:solidFill>
                <a:latin typeface="Arial Bold"/>
                <a:ea typeface="Arial Bold"/>
                <a:cs typeface="Arial Bold"/>
                <a:sym typeface="Arial Bold"/>
              </a:defRPr>
            </a:lvl1pPr>
          </a:lstStyle>
          <a:p>
            <a:pPr lvl="0">
              <a:defRPr sz="1800">
                <a:solidFill>
                  <a:srgbClr val="000000"/>
                </a:solidFill>
              </a:defRPr>
            </a:pPr>
            <a:r>
              <a:rPr sz="3000">
                <a:solidFill>
                  <a:srgbClr val="C00000"/>
                </a:solidFill>
              </a:rPr>
              <a:t>NMOSD</a:t>
            </a:r>
          </a:p>
        </p:txBody>
      </p:sp>
      <p:sp>
        <p:nvSpPr>
          <p:cNvPr id="391" name="Shape 391"/>
          <p:cNvSpPr/>
          <p:nvPr/>
        </p:nvSpPr>
        <p:spPr>
          <a:xfrm flipH="1">
            <a:off x="4230805" y="1826503"/>
            <a:ext cx="1302263" cy="941019"/>
          </a:xfrm>
          <a:prstGeom prst="line">
            <a:avLst/>
          </a:prstGeom>
          <a:ln w="28575">
            <a:solidFill/>
            <a:miter/>
            <a:tailEnd type="triangle"/>
          </a:ln>
        </p:spPr>
        <p:txBody>
          <a:bodyPr lIns="0" tIns="0" rIns="0" bIns="0"/>
          <a:lstStyle/>
          <a:p>
            <a:pPr lvl="0" defTabSz="457200">
              <a:defRPr sz="1200"/>
            </a:pPr>
          </a:p>
        </p:txBody>
      </p:sp>
      <p:sp>
        <p:nvSpPr>
          <p:cNvPr id="392" name="Shape 392"/>
          <p:cNvSpPr/>
          <p:nvPr/>
        </p:nvSpPr>
        <p:spPr>
          <a:xfrm>
            <a:off x="5533065" y="1826503"/>
            <a:ext cx="1208931" cy="927369"/>
          </a:xfrm>
          <a:prstGeom prst="line">
            <a:avLst/>
          </a:prstGeom>
          <a:ln w="28575">
            <a:solidFill/>
            <a:miter/>
            <a:tailEnd type="triangle"/>
          </a:ln>
        </p:spPr>
        <p:txBody>
          <a:bodyPr lIns="0" tIns="0" rIns="0" bIns="0"/>
          <a:lstStyle/>
          <a:p>
            <a:pPr lvl="0" defTabSz="457200">
              <a:defRPr sz="1200"/>
            </a:pPr>
          </a:p>
        </p:txBody>
      </p:sp>
      <p:sp>
        <p:nvSpPr>
          <p:cNvPr id="393" name="Shape 393"/>
          <p:cNvSpPr/>
          <p:nvPr/>
        </p:nvSpPr>
        <p:spPr>
          <a:xfrm>
            <a:off x="576941" y="2890215"/>
            <a:ext cx="5573490" cy="1335547"/>
          </a:xfrm>
          <a:prstGeom prst="rect">
            <a:avLst/>
          </a:prstGeom>
          <a:ln>
            <a:solidFill/>
          </a:ln>
          <a:extLst>
            <a:ext uri="{C572A759-6A51-4108-AA02-DFA0A04FC94B}">
              <ma14:wrappingTextBoxFlag xmlns:ma14="http://schemas.microsoft.com/office/mac/drawingml/2011/main" val="1"/>
            </a:ext>
          </a:extLst>
        </p:spPr>
        <p:txBody>
          <a:bodyPr lIns="0" tIns="0" rIns="0" bIns="0">
            <a:spAutoFit/>
          </a:bodyPr>
          <a:lstStyle/>
          <a:p>
            <a:pPr lvl="0" algn="ctr"/>
            <a:r>
              <a:rPr>
                <a:latin typeface="Arial Bold"/>
                <a:ea typeface="Arial Bold"/>
                <a:cs typeface="Arial Bold"/>
                <a:sym typeface="Arial Bold"/>
              </a:rPr>
              <a:t>AQP4-Ab positive disease</a:t>
            </a:r>
            <a:endParaRPr>
              <a:latin typeface="Calibri"/>
              <a:ea typeface="Calibri"/>
              <a:cs typeface="Calibri"/>
              <a:sym typeface="Calibri"/>
            </a:endParaRPr>
          </a:p>
          <a:p>
            <a:pPr lvl="0" algn="ctr" defTabSz="914246"/>
            <a:r>
              <a:rPr>
                <a:latin typeface="Arial Bold"/>
                <a:ea typeface="Arial Bold"/>
                <a:cs typeface="Arial Bold"/>
                <a:sym typeface="Arial Bold"/>
              </a:rPr>
              <a:t>attack 1 site:</a:t>
            </a:r>
            <a:endParaRPr>
              <a:latin typeface="Calibri"/>
              <a:ea typeface="Calibri"/>
              <a:cs typeface="Calibri"/>
              <a:sym typeface="Calibri"/>
            </a:endParaRPr>
          </a:p>
          <a:p>
            <a:pPr lvl="0" algn="ctr" defTabSz="914246"/>
            <a:r>
              <a:rPr>
                <a:latin typeface="Arial Bold"/>
                <a:ea typeface="Arial Bold"/>
                <a:cs typeface="Arial Bold"/>
                <a:sym typeface="Arial Bold"/>
              </a:rPr>
              <a:t>ON / TM / </a:t>
            </a:r>
            <a:r>
              <a:rPr b="1" i="1">
                <a:latin typeface="Arial"/>
                <a:ea typeface="Arial"/>
                <a:cs typeface="Arial"/>
                <a:sym typeface="Arial"/>
              </a:rPr>
              <a:t>area postrema / </a:t>
            </a:r>
            <a:r>
              <a:rPr>
                <a:latin typeface="Arial Bold"/>
                <a:ea typeface="Arial Bold"/>
                <a:cs typeface="Arial Bold"/>
                <a:sym typeface="Arial Bold"/>
              </a:rPr>
              <a:t>brainstem</a:t>
            </a:r>
            <a:endParaRPr>
              <a:latin typeface="Calibri"/>
              <a:ea typeface="Calibri"/>
              <a:cs typeface="Calibri"/>
              <a:sym typeface="Calibri"/>
            </a:endParaRPr>
          </a:p>
          <a:p>
            <a:pPr lvl="0" algn="ctr" defTabSz="914246"/>
            <a:r>
              <a:rPr>
                <a:latin typeface="Arial Bold"/>
                <a:ea typeface="Arial Bold"/>
                <a:cs typeface="Arial Bold"/>
                <a:sym typeface="Arial Bold"/>
              </a:rPr>
              <a:t>or</a:t>
            </a:r>
            <a:endParaRPr>
              <a:latin typeface="Calibri"/>
              <a:ea typeface="Calibri"/>
              <a:cs typeface="Calibri"/>
              <a:sym typeface="Calibri"/>
            </a:endParaRPr>
          </a:p>
          <a:p>
            <a:pPr lvl="0" algn="ctr" defTabSz="914246"/>
            <a:r>
              <a:rPr>
                <a:latin typeface="Arial Bold"/>
                <a:ea typeface="Arial Bold"/>
                <a:cs typeface="Arial Bold"/>
                <a:sym typeface="Arial Bold"/>
              </a:rPr>
              <a:t>narcolepsy / diencephalic / cerebral </a:t>
            </a:r>
            <a:r>
              <a:rPr u="sng">
                <a:latin typeface="Arial"/>
                <a:ea typeface="Arial"/>
                <a:cs typeface="Arial"/>
                <a:sym typeface="Arial"/>
              </a:rPr>
              <a:t>w typical MRI</a:t>
            </a:r>
          </a:p>
        </p:txBody>
      </p:sp>
      <p:sp>
        <p:nvSpPr>
          <p:cNvPr id="394" name="Shape 394"/>
          <p:cNvSpPr/>
          <p:nvPr/>
        </p:nvSpPr>
        <p:spPr>
          <a:xfrm>
            <a:off x="6313103" y="2872108"/>
            <a:ext cx="1283235" cy="535447"/>
          </a:xfrm>
          <a:prstGeom prst="rect">
            <a:avLst/>
          </a:prstGeom>
          <a:ln>
            <a:solidFill/>
          </a:ln>
          <a:extLst>
            <a:ext uri="{C572A759-6A51-4108-AA02-DFA0A04FC94B}">
              <ma14:wrappingTextBoxFlag xmlns:ma14="http://schemas.microsoft.com/office/mac/drawingml/2011/main" val="1"/>
            </a:ext>
          </a:extLst>
        </p:spPr>
        <p:txBody>
          <a:bodyPr lIns="0" tIns="0" rIns="0" bIns="0">
            <a:spAutoFit/>
          </a:bodyPr>
          <a:lstStyle>
            <a:lvl1pPr algn="ctr">
              <a:defRPr>
                <a:latin typeface="Arial Bold"/>
                <a:ea typeface="Arial Bold"/>
                <a:cs typeface="Arial Bold"/>
                <a:sym typeface="Arial Bold"/>
              </a:defRPr>
            </a:lvl1pPr>
          </a:lstStyle>
          <a:p>
            <a:pPr lvl="0"/>
            <a:r>
              <a:t>AQP4-Ab negative</a:t>
            </a:r>
          </a:p>
        </p:txBody>
      </p:sp>
      <p:sp>
        <p:nvSpPr>
          <p:cNvPr id="395" name="Shape 395"/>
          <p:cNvSpPr/>
          <p:nvPr/>
        </p:nvSpPr>
        <p:spPr>
          <a:xfrm flipH="1">
            <a:off x="6171781" y="3519500"/>
            <a:ext cx="773627" cy="943243"/>
          </a:xfrm>
          <a:prstGeom prst="line">
            <a:avLst/>
          </a:prstGeom>
          <a:ln w="28575">
            <a:solidFill/>
            <a:miter/>
            <a:tailEnd type="triangle"/>
          </a:ln>
        </p:spPr>
        <p:txBody>
          <a:bodyPr lIns="0" tIns="0" rIns="0" bIns="0"/>
          <a:lstStyle/>
          <a:p>
            <a:pPr lvl="0" defTabSz="457200">
              <a:defRPr sz="1200"/>
            </a:pPr>
          </a:p>
        </p:txBody>
      </p:sp>
      <p:sp>
        <p:nvSpPr>
          <p:cNvPr id="396" name="Shape 396"/>
          <p:cNvSpPr/>
          <p:nvPr/>
        </p:nvSpPr>
        <p:spPr>
          <a:xfrm>
            <a:off x="3316406" y="4529432"/>
            <a:ext cx="3802851" cy="1068847"/>
          </a:xfrm>
          <a:prstGeom prst="rect">
            <a:avLst/>
          </a:prstGeom>
          <a:ln>
            <a:solidFill/>
          </a:ln>
          <a:extLst>
            <a:ext uri="{C572A759-6A51-4108-AA02-DFA0A04FC94B}">
              <ma14:wrappingTextBoxFlag xmlns:ma14="http://schemas.microsoft.com/office/mac/drawingml/2011/main" val="1"/>
            </a:ext>
          </a:extLst>
        </p:spPr>
        <p:txBody>
          <a:bodyPr lIns="0" tIns="0" rIns="0" bIns="0">
            <a:spAutoFit/>
          </a:bodyPr>
          <a:lstStyle/>
          <a:p>
            <a:pPr lvl="0"/>
            <a:r>
              <a:rPr>
                <a:latin typeface="Arial Bold"/>
                <a:ea typeface="Arial Bold"/>
                <a:cs typeface="Arial Bold"/>
                <a:sym typeface="Arial Bold"/>
              </a:rPr>
              <a:t>attack 2 sites </a:t>
            </a:r>
            <a:r>
              <a:rPr u="sng">
                <a:latin typeface="Arial"/>
                <a:ea typeface="Arial"/>
                <a:cs typeface="Arial"/>
                <a:sym typeface="Arial"/>
              </a:rPr>
              <a:t>w typical MRI</a:t>
            </a:r>
            <a:r>
              <a:rPr>
                <a:latin typeface="Arial Bold"/>
                <a:ea typeface="Arial Bold"/>
                <a:cs typeface="Arial Bold"/>
                <a:sym typeface="Arial Bold"/>
              </a:rPr>
              <a:t>: </a:t>
            </a:r>
            <a:endParaRPr>
              <a:latin typeface="Calibri"/>
              <a:ea typeface="Calibri"/>
              <a:cs typeface="Calibri"/>
              <a:sym typeface="Calibri"/>
            </a:endParaRPr>
          </a:p>
          <a:p>
            <a:pPr lvl="0"/>
            <a:r>
              <a:rPr>
                <a:latin typeface="Arial Bold"/>
                <a:ea typeface="Arial Bold"/>
                <a:cs typeface="Arial Bold"/>
                <a:sym typeface="Arial Bold"/>
              </a:rPr>
              <a:t>≥ 1 from ON, SC, </a:t>
            </a:r>
            <a:r>
              <a:rPr b="1" i="1">
                <a:latin typeface="Arial"/>
                <a:ea typeface="Arial"/>
                <a:cs typeface="Arial"/>
                <a:sym typeface="Arial"/>
              </a:rPr>
              <a:t>area postrema,</a:t>
            </a:r>
            <a:endParaRPr>
              <a:latin typeface="Calibri"/>
              <a:ea typeface="Calibri"/>
              <a:cs typeface="Calibri"/>
              <a:sym typeface="Calibri"/>
            </a:endParaRPr>
          </a:p>
          <a:p>
            <a:pPr lvl="0"/>
            <a:endParaRPr b="1">
              <a:latin typeface="Calibri"/>
              <a:ea typeface="Calibri"/>
              <a:cs typeface="Calibri"/>
              <a:sym typeface="Calibri"/>
            </a:endParaRPr>
          </a:p>
          <a:p>
            <a:pPr lvl="0"/>
            <a:r>
              <a:rPr>
                <a:latin typeface="Arial Bold"/>
                <a:ea typeface="Arial Bold"/>
                <a:cs typeface="Arial Bold"/>
                <a:sym typeface="Arial Bold"/>
              </a:rPr>
              <a:t>brainstem, diencephalic, cerebral</a:t>
            </a:r>
          </a:p>
        </p:txBody>
      </p:sp>
      <p:sp>
        <p:nvSpPr>
          <p:cNvPr id="397" name="Shape 397"/>
          <p:cNvSpPr/>
          <p:nvPr/>
        </p:nvSpPr>
        <p:spPr>
          <a:xfrm>
            <a:off x="500743" y="1043469"/>
            <a:ext cx="7794171" cy="4947230"/>
          </a:xfrm>
          <a:prstGeom prst="rect">
            <a:avLst/>
          </a:prstGeom>
          <a:ln w="38100">
            <a:solidFill>
              <a:srgbClr val="C00000"/>
            </a:solidFill>
            <a:miter/>
          </a:ln>
        </p:spPr>
        <p:txBody>
          <a:bodyPr lIns="0" tIns="0" rIns="0" bIns="0" anchor="ctr"/>
          <a:lstStyle/>
          <a:p>
            <a:pPr lvl="0" algn="ctr">
              <a:defRPr>
                <a:solidFill>
                  <a:srgbClr val="FFFFFF"/>
                </a:solidFill>
                <a:latin typeface="Arial"/>
                <a:ea typeface="Arial"/>
                <a:cs typeface="Arial"/>
                <a:sym typeface="Arial"/>
              </a:defRPr>
            </a:pPr>
          </a:p>
        </p:txBody>
      </p:sp>
      <p:sp>
        <p:nvSpPr>
          <p:cNvPr id="398" name="Shape 398"/>
          <p:cNvSpPr/>
          <p:nvPr/>
        </p:nvSpPr>
        <p:spPr>
          <a:xfrm>
            <a:off x="4580554" y="3999284"/>
            <a:ext cx="1558773" cy="25922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spAutoFit/>
          </a:bodyPr>
          <a:lstStyle>
            <a:lvl1pPr>
              <a:defRPr u="sng">
                <a:latin typeface="Arial"/>
                <a:ea typeface="Arial"/>
                <a:cs typeface="Arial"/>
                <a:sym typeface="Arial"/>
              </a:defRPr>
            </a:lvl1pPr>
          </a:lstStyle>
          <a:p>
            <a:pPr lvl="0">
              <a:defRPr u="none"/>
            </a:pPr>
            <a:r>
              <a:rPr u="sng"/>
              <a:t>w typical MRI</a:t>
            </a:r>
          </a:p>
        </p:txBody>
      </p:sp>
      <p:sp>
        <p:nvSpPr>
          <p:cNvPr id="399" name="Shape 399"/>
          <p:cNvSpPr/>
          <p:nvPr/>
        </p:nvSpPr>
        <p:spPr>
          <a:xfrm>
            <a:off x="4866330" y="4539500"/>
            <a:ext cx="1558773" cy="25922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spAutoFit/>
          </a:bodyPr>
          <a:lstStyle>
            <a:lvl1pPr>
              <a:defRPr u="sng">
                <a:latin typeface="Arial"/>
                <a:ea typeface="Arial"/>
                <a:cs typeface="Arial"/>
                <a:sym typeface="Arial"/>
              </a:defRPr>
            </a:lvl1pPr>
          </a:lstStyle>
          <a:p>
            <a:pPr lvl="0">
              <a:defRPr u="none"/>
            </a:pPr>
            <a:r>
              <a:rPr u="sng"/>
              <a:t>w typical MRI</a:t>
            </a:r>
          </a:p>
        </p:txBody>
      </p:sp>
      <p:sp>
        <p:nvSpPr>
          <p:cNvPr id="400" name="Shape 400"/>
          <p:cNvSpPr/>
          <p:nvPr/>
        </p:nvSpPr>
        <p:spPr>
          <a:xfrm>
            <a:off x="2283367" y="283377"/>
            <a:ext cx="4323525" cy="419336"/>
          </a:xfrm>
          <a:prstGeom prst="rect">
            <a:avLst/>
          </a:prstGeom>
          <a:solidFill>
            <a:srgbClr val="CAE07A"/>
          </a:solidFill>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sz="3000">
                <a:solidFill>
                  <a:srgbClr val="0000CC"/>
                </a:solidFill>
                <a:latin typeface="Arial Bold"/>
                <a:ea typeface="Arial Bold"/>
                <a:cs typeface="Arial Bold"/>
                <a:sym typeface="Arial Bold"/>
              </a:defRPr>
            </a:lvl1pPr>
          </a:lstStyle>
          <a:p>
            <a:pPr lvl="0">
              <a:defRPr sz="1800">
                <a:solidFill>
                  <a:srgbClr val="000000"/>
                </a:solidFill>
              </a:defRPr>
            </a:pPr>
            <a:r>
              <a:rPr sz="3000">
                <a:solidFill>
                  <a:srgbClr val="0000CC"/>
                </a:solidFill>
              </a:rPr>
              <a:t>2015 Definition</a:t>
            </a:r>
          </a:p>
        </p:txBody>
      </p:sp>
      <p:sp>
        <p:nvSpPr>
          <p:cNvPr id="401" name="Shape 401"/>
          <p:cNvSpPr/>
          <p:nvPr/>
        </p:nvSpPr>
        <p:spPr>
          <a:xfrm>
            <a:off x="3158836" y="4462741"/>
            <a:ext cx="4184073" cy="1370024"/>
          </a:xfrm>
          <a:prstGeom prst="rect">
            <a:avLst/>
          </a:prstGeom>
          <a:solidFill>
            <a:srgbClr val="FFFFFF"/>
          </a:solidFill>
          <a:ln>
            <a:solidFill>
              <a:srgbClr val="FFFFFF"/>
            </a:solidFill>
            <a:round/>
          </a:ln>
        </p:spPr>
        <p:txBody>
          <a:bodyPr lIns="0" tIns="0" rIns="0" bIns="0"/>
          <a:lstStyle/>
          <a:p>
            <a:pPr lvl="0">
              <a:defRPr>
                <a:latin typeface="Arial Bold"/>
                <a:ea typeface="Arial Bold"/>
                <a:cs typeface="Arial Bold"/>
                <a:sym typeface="Arial Bold"/>
              </a:defRPr>
            </a:pP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exit" presetSubtype="0" presetID="1" grpId="1" fill="hold">
                                  <p:stCondLst>
                                    <p:cond delay="0"/>
                                  </p:stCondLst>
                                  <p:iterate type="el" backwards="0">
                                    <p:tmAbs val="0"/>
                                  </p:iterate>
                                  <p:childTnLst>
                                    <p:set>
                                      <p:cBhvr>
                                        <p:cTn id="6" fill="hold">
                                          <p:stCondLst>
                                            <p:cond delay="0"/>
                                          </p:stCondLst>
                                        </p:cTn>
                                        <p:tgtEl>
                                          <p:spTgt spid="401"/>
                                        </p:tgtEl>
                                        <p:attrNameLst>
                                          <p:attrName>style.visibility</p:attrName>
                                        </p:attrNameLst>
                                      </p:cBhvr>
                                      <p:to>
                                        <p:strVal val="hidden"/>
                                      </p:to>
                                    </p:set>
                                  </p:childTnLst>
                                </p:cTn>
                              </p:par>
                            </p:childTnLst>
                          </p:cTn>
                        </p:par>
                        <p:par>
                          <p:cTn id="7" fill="hold">
                            <p:stCondLst>
                              <p:cond delay="0"/>
                            </p:stCondLst>
                            <p:childTnLst>
                              <p:par>
                                <p:cTn id="8" nodeType="afterEffect" presetClass="entr" presetSubtype="0" presetID="1" grpId="2" fill="hold">
                                  <p:stCondLst>
                                    <p:cond delay="0"/>
                                  </p:stCondLst>
                                  <p:iterate type="el" backwards="0">
                                    <p:tmAbs val="0"/>
                                  </p:iterate>
                                  <p:childTnLst>
                                    <p:set>
                                      <p:cBhvr>
                                        <p:cTn id="9" fill="hold"/>
                                        <p:tgtEl>
                                          <p:spTgt spid="39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1" grpId="1"/>
      <p:bldP build="whole" bldLvl="1" animBg="1" rev="0" advAuto="0" spid="395" grpId="2"/>
    </p:bldLst>
  </p:timing>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3" name="Shape 793"/>
          <p:cNvSpPr/>
          <p:nvPr>
            <p:ph type="sldNum" sz="quarter" idx="2"/>
          </p:nvPr>
        </p:nvSpPr>
        <p:spPr>
          <a:xfrm>
            <a:off x="6457950" y="6315393"/>
            <a:ext cx="2057400" cy="177801"/>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fld id="{86CB4B4D-7CA3-9044-876B-883B54F8677D}" type="slidenum">
              <a:rPr sz="1200">
                <a:solidFill>
                  <a:srgbClr val="888888"/>
                </a:solidFill>
              </a:rPr>
            </a:fld>
          </a:p>
        </p:txBody>
      </p:sp>
      <p:sp>
        <p:nvSpPr>
          <p:cNvPr id="794" name="Shape 794"/>
          <p:cNvSpPr/>
          <p:nvPr/>
        </p:nvSpPr>
        <p:spPr>
          <a:xfrm>
            <a:off x="229173" y="235795"/>
            <a:ext cx="2288431" cy="18669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r>
              <a:rPr>
                <a:latin typeface="Calibri"/>
                <a:ea typeface="Calibri"/>
                <a:cs typeface="Calibri"/>
                <a:sym typeface="Calibri"/>
              </a:rPr>
              <a:t>Six days later</a:t>
            </a:r>
            <a:endParaRPr>
              <a:latin typeface="Calibri"/>
              <a:ea typeface="Calibri"/>
              <a:cs typeface="Calibri"/>
              <a:sym typeface="Calibri"/>
            </a:endParaRPr>
          </a:p>
          <a:p>
            <a:pPr lvl="0"/>
            <a:r>
              <a:rPr>
                <a:latin typeface="Calibri"/>
                <a:ea typeface="Calibri"/>
                <a:cs typeface="Calibri"/>
                <a:sym typeface="Calibri"/>
              </a:rPr>
              <a:t>VA Right CF   Left 6/9</a:t>
            </a:r>
            <a:endParaRPr>
              <a:latin typeface="Calibri"/>
              <a:ea typeface="Calibri"/>
              <a:cs typeface="Calibri"/>
              <a:sym typeface="Calibri"/>
            </a:endParaRPr>
          </a:p>
          <a:p>
            <a:pPr lvl="0"/>
            <a:endParaRPr>
              <a:latin typeface="Calibri"/>
              <a:ea typeface="Calibri"/>
              <a:cs typeface="Calibri"/>
              <a:sym typeface="Calibri"/>
            </a:endParaRPr>
          </a:p>
          <a:p>
            <a:pPr lvl="0"/>
            <a:endParaRPr>
              <a:latin typeface="Calibri"/>
              <a:ea typeface="Calibri"/>
              <a:cs typeface="Calibri"/>
              <a:sym typeface="Calibri"/>
            </a:endParaRPr>
          </a:p>
          <a:p>
            <a:pPr lvl="0"/>
            <a:r>
              <a:rPr>
                <a:latin typeface="Calibri"/>
                <a:ea typeface="Calibri"/>
                <a:cs typeface="Calibri"/>
                <a:sym typeface="Calibri"/>
              </a:rPr>
              <a:t>Started on steroids</a:t>
            </a:r>
            <a:endParaRPr>
              <a:latin typeface="Calibri"/>
              <a:ea typeface="Calibri"/>
              <a:cs typeface="Calibri"/>
              <a:sym typeface="Calibri"/>
            </a:endParaRPr>
          </a:p>
          <a:p>
            <a:pPr lvl="0"/>
            <a:endParaRPr>
              <a:latin typeface="Calibri"/>
              <a:ea typeface="Calibri"/>
              <a:cs typeface="Calibri"/>
              <a:sym typeface="Calibri"/>
            </a:endParaRPr>
          </a:p>
        </p:txBody>
      </p:sp>
      <p:pic>
        <p:nvPicPr>
          <p:cNvPr id="795" name="image51.jpeg"/>
          <p:cNvPicPr/>
          <p:nvPr/>
        </p:nvPicPr>
        <p:blipFill>
          <a:blip r:embed="rId3">
            <a:extLst/>
          </a:blip>
          <a:stretch>
            <a:fillRect/>
          </a:stretch>
        </p:blipFill>
        <p:spPr>
          <a:xfrm>
            <a:off x="-49514" y="2830796"/>
            <a:ext cx="4491348" cy="2910139"/>
          </a:xfrm>
          <a:prstGeom prst="rect">
            <a:avLst/>
          </a:prstGeom>
          <a:ln w="12700">
            <a:miter lim="400000"/>
          </a:ln>
        </p:spPr>
      </p:pic>
      <p:pic>
        <p:nvPicPr>
          <p:cNvPr id="796" name="image49.jpeg"/>
          <p:cNvPicPr/>
          <p:nvPr/>
        </p:nvPicPr>
        <p:blipFill>
          <a:blip r:embed="rId4">
            <a:extLst/>
          </a:blip>
          <a:stretch>
            <a:fillRect/>
          </a:stretch>
        </p:blipFill>
        <p:spPr>
          <a:xfrm>
            <a:off x="4509165" y="2786624"/>
            <a:ext cx="4627693" cy="2998482"/>
          </a:xfrm>
          <a:prstGeom prst="rect">
            <a:avLst/>
          </a:prstGeom>
          <a:ln w="12700">
            <a:miter lim="400000"/>
          </a:ln>
        </p:spPr>
      </p:pic>
    </p:spTree>
  </p:cSld>
  <p:clrMapOvr>
    <a:masterClrMapping/>
  </p:clrMapOvr>
  <p:transition spd="med" advClick="1"/>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00" name="image52.jpeg" descr="[Image description]"/>
          <p:cNvPicPr/>
          <p:nvPr/>
        </p:nvPicPr>
        <p:blipFill>
          <a:blip r:embed="rId2">
            <a:extLst/>
          </a:blip>
          <a:stretch>
            <a:fillRect/>
          </a:stretch>
        </p:blipFill>
        <p:spPr>
          <a:xfrm>
            <a:off x="919611" y="0"/>
            <a:ext cx="7304778" cy="6858000"/>
          </a:xfrm>
          <a:prstGeom prst="rect">
            <a:avLst/>
          </a:prstGeom>
          <a:ln w="12700">
            <a:miter lim="400000"/>
          </a:ln>
        </p:spPr>
      </p:pic>
    </p:spTree>
  </p:cSld>
  <p:clrMapOvr>
    <a:masterClrMapping/>
  </p:clrMapOvr>
  <p:transition spd="med" advClick="1"/>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802" name="image53.jpeg" descr="[Image description]"/>
          <p:cNvPicPr/>
          <p:nvPr/>
        </p:nvPicPr>
        <p:blipFill>
          <a:blip r:embed="rId2">
            <a:extLst/>
          </a:blip>
          <a:stretch>
            <a:fillRect/>
          </a:stretch>
        </p:blipFill>
        <p:spPr>
          <a:xfrm>
            <a:off x="919611" y="0"/>
            <a:ext cx="7304778" cy="6858000"/>
          </a:xfrm>
          <a:prstGeom prst="rect">
            <a:avLst/>
          </a:prstGeom>
          <a:ln w="12700">
            <a:miter lim="400000"/>
          </a:ln>
        </p:spPr>
      </p:pic>
    </p:spTree>
  </p:cSld>
  <p:clrMapOvr>
    <a:masterClrMapping/>
  </p:clrMapOvr>
  <p:transition spd="med" advClick="1"/>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4" name="Shape 804"/>
          <p:cNvSpPr/>
          <p:nvPr>
            <p:ph type="sldNum" sz="quarter" idx="2"/>
          </p:nvPr>
        </p:nvSpPr>
        <p:spPr>
          <a:xfrm>
            <a:off x="6457950" y="6315393"/>
            <a:ext cx="2057400" cy="177801"/>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fld id="{86CB4B4D-7CA3-9044-876B-883B54F8677D}" type="slidenum">
              <a:rPr sz="1200">
                <a:solidFill>
                  <a:srgbClr val="888888"/>
                </a:solidFill>
              </a:rPr>
            </a:fld>
          </a:p>
        </p:txBody>
      </p:sp>
      <p:sp>
        <p:nvSpPr>
          <p:cNvPr id="805" name="Shape 805"/>
          <p:cNvSpPr/>
          <p:nvPr/>
        </p:nvSpPr>
        <p:spPr>
          <a:xfrm>
            <a:off x="229172" y="235795"/>
            <a:ext cx="3276614" cy="1600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r>
              <a:rPr>
                <a:latin typeface="Calibri"/>
                <a:ea typeface="Calibri"/>
                <a:cs typeface="Calibri"/>
                <a:sym typeface="Calibri"/>
              </a:rPr>
              <a:t>2 months vision back to normal</a:t>
            </a:r>
            <a:endParaRPr>
              <a:latin typeface="Calibri"/>
              <a:ea typeface="Calibri"/>
              <a:cs typeface="Calibri"/>
              <a:sym typeface="Calibri"/>
            </a:endParaRPr>
          </a:p>
          <a:p>
            <a:pPr lvl="0"/>
            <a:endParaRPr>
              <a:latin typeface="Calibri"/>
              <a:ea typeface="Calibri"/>
              <a:cs typeface="Calibri"/>
              <a:sym typeface="Calibri"/>
            </a:endParaRPr>
          </a:p>
          <a:p>
            <a:pPr lvl="0"/>
            <a:r>
              <a:rPr>
                <a:latin typeface="Calibri"/>
                <a:ea typeface="Calibri"/>
                <a:cs typeface="Calibri"/>
                <a:sym typeface="Calibri"/>
              </a:rPr>
              <a:t>AQP4 -ve</a:t>
            </a:r>
            <a:endParaRPr>
              <a:latin typeface="Calibri"/>
              <a:ea typeface="Calibri"/>
              <a:cs typeface="Calibri"/>
              <a:sym typeface="Calibri"/>
            </a:endParaRPr>
          </a:p>
          <a:p>
            <a:pPr lvl="0"/>
            <a:r>
              <a:rPr>
                <a:latin typeface="Calibri"/>
                <a:ea typeface="Calibri"/>
                <a:cs typeface="Calibri"/>
                <a:sym typeface="Calibri"/>
              </a:rPr>
              <a:t>MOG -ve</a:t>
            </a:r>
            <a:endParaRPr>
              <a:latin typeface="Calibri"/>
              <a:ea typeface="Calibri"/>
              <a:cs typeface="Calibri"/>
              <a:sym typeface="Calibri"/>
            </a:endParaRPr>
          </a:p>
          <a:p>
            <a:pPr lvl="0"/>
            <a:endParaRPr>
              <a:latin typeface="Calibri"/>
              <a:ea typeface="Calibri"/>
              <a:cs typeface="Calibri"/>
              <a:sym typeface="Calibri"/>
            </a:endParaRPr>
          </a:p>
        </p:txBody>
      </p:sp>
      <p:pic>
        <p:nvPicPr>
          <p:cNvPr id="806" name="image54.jpeg"/>
          <p:cNvPicPr/>
          <p:nvPr/>
        </p:nvPicPr>
        <p:blipFill>
          <a:blip r:embed="rId3">
            <a:extLst/>
          </a:blip>
          <a:stretch>
            <a:fillRect/>
          </a:stretch>
        </p:blipFill>
        <p:spPr>
          <a:xfrm>
            <a:off x="-74274" y="2837271"/>
            <a:ext cx="4815609" cy="3120240"/>
          </a:xfrm>
          <a:prstGeom prst="rect">
            <a:avLst/>
          </a:prstGeom>
          <a:ln w="12700">
            <a:miter lim="400000"/>
          </a:ln>
        </p:spPr>
      </p:pic>
      <p:pic>
        <p:nvPicPr>
          <p:cNvPr id="807" name="image55.jpeg"/>
          <p:cNvPicPr/>
          <p:nvPr/>
        </p:nvPicPr>
        <p:blipFill>
          <a:blip r:embed="rId4">
            <a:extLst/>
          </a:blip>
          <a:stretch>
            <a:fillRect/>
          </a:stretch>
        </p:blipFill>
        <p:spPr>
          <a:xfrm>
            <a:off x="4483965" y="2803537"/>
            <a:ext cx="4919731" cy="3187707"/>
          </a:xfrm>
          <a:prstGeom prst="rect">
            <a:avLst/>
          </a:prstGeom>
          <a:ln w="12700">
            <a:miter lim="400000"/>
          </a:ln>
        </p:spPr>
      </p:pic>
    </p:spTree>
  </p:cSld>
  <p:clrMapOvr>
    <a:masterClrMapping/>
  </p:clrMapOvr>
  <p:transition spd="med" advClick="1"/>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11" name="Shape 811"/>
          <p:cNvSpPr/>
          <p:nvPr>
            <p:ph type="sldNum" sz="quarter" idx="2"/>
          </p:nvPr>
        </p:nvSpPr>
        <p:spPr>
          <a:xfrm>
            <a:off x="6457950" y="6315393"/>
            <a:ext cx="2057400" cy="177801"/>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fld id="{86CB4B4D-7CA3-9044-876B-883B54F8677D}" type="slidenum">
              <a:rPr sz="1200">
                <a:solidFill>
                  <a:srgbClr val="888888"/>
                </a:solidFill>
              </a:rPr>
            </a:fld>
          </a:p>
        </p:txBody>
      </p:sp>
      <p:sp>
        <p:nvSpPr>
          <p:cNvPr id="812" name="Shape 812"/>
          <p:cNvSpPr/>
          <p:nvPr/>
        </p:nvSpPr>
        <p:spPr>
          <a:xfrm>
            <a:off x="-7602" y="5806862"/>
            <a:ext cx="9159203" cy="10668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endParaRPr>
              <a:latin typeface="Calibri"/>
              <a:ea typeface="Calibri"/>
              <a:cs typeface="Calibri"/>
              <a:sym typeface="Calibri"/>
            </a:endParaRPr>
          </a:p>
          <a:p>
            <a:pPr lvl="0"/>
            <a:r>
              <a:rPr sz="1200">
                <a:latin typeface="Calibri"/>
                <a:ea typeface="Calibri"/>
                <a:cs typeface="Calibri"/>
                <a:sym typeface="Calibri"/>
              </a:rPr>
              <a:t>Oertel FC et al . Microstructural visual system changes in AQP4-antibody-seropositive NMOSD. Neurol Neuroimmunol Neuroinflamm. 2017 Feb 22;4(3):e334.</a:t>
            </a:r>
            <a:endParaRPr sz="1200">
              <a:latin typeface="Calibri"/>
              <a:ea typeface="Calibri"/>
              <a:cs typeface="Calibri"/>
              <a:sym typeface="Calibri"/>
            </a:endParaRPr>
          </a:p>
          <a:p>
            <a:pPr lvl="0"/>
            <a:r>
              <a:rPr sz="1200">
                <a:latin typeface="Calibri"/>
                <a:ea typeface="Calibri"/>
                <a:cs typeface="Calibri"/>
                <a:sym typeface="Calibri"/>
              </a:rPr>
              <a:t>Oertel FC et al. Retinal ganglion cell loss in neuromyelitis optica: a longitudinal study. J Neurol Neurosurg Psychiatry. 2018 Dec 89(12):1259-1265</a:t>
            </a:r>
            <a:r>
              <a:rPr>
                <a:latin typeface="Calibri"/>
                <a:ea typeface="Calibri"/>
                <a:cs typeface="Calibri"/>
                <a:sym typeface="Calibri"/>
              </a:rPr>
              <a:t>.</a:t>
            </a:r>
          </a:p>
        </p:txBody>
      </p:sp>
      <p:sp>
        <p:nvSpPr>
          <p:cNvPr id="813" name="Shape 813"/>
          <p:cNvSpPr/>
          <p:nvPr/>
        </p:nvSpPr>
        <p:spPr>
          <a:xfrm>
            <a:off x="68926" y="591593"/>
            <a:ext cx="6354007" cy="266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latin typeface="Calibri"/>
                <a:ea typeface="Calibri"/>
                <a:cs typeface="Calibri"/>
                <a:sym typeface="Calibri"/>
              </a:defRPr>
            </a:lvl1pPr>
          </a:lstStyle>
          <a:p>
            <a:pPr lvl="0"/>
            <a:r>
              <a:t>AQP4-ab +ve NMOSD with LETM but no ON Vs AP4 +ve with ON</a:t>
            </a:r>
          </a:p>
        </p:txBody>
      </p:sp>
      <p:sp>
        <p:nvSpPr>
          <p:cNvPr id="814" name="Shape 814"/>
          <p:cNvSpPr/>
          <p:nvPr/>
        </p:nvSpPr>
        <p:spPr>
          <a:xfrm>
            <a:off x="1126382" y="9709"/>
            <a:ext cx="7486850" cy="533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3600">
                <a:latin typeface="Calibri"/>
                <a:ea typeface="Calibri"/>
                <a:cs typeface="Calibri"/>
                <a:sym typeface="Calibri"/>
              </a:defRPr>
            </a:lvl1pPr>
          </a:lstStyle>
          <a:p>
            <a:pPr lvl="0">
              <a:defRPr sz="1800"/>
            </a:pPr>
            <a:r>
              <a:rPr sz="3600"/>
              <a:t>Subclinical loss				AQP4</a:t>
            </a:r>
          </a:p>
        </p:txBody>
      </p:sp>
      <p:pic>
        <p:nvPicPr>
          <p:cNvPr id="815" name="image49.png"/>
          <p:cNvPicPr/>
          <p:nvPr/>
        </p:nvPicPr>
        <p:blipFill>
          <a:blip r:embed="rId3">
            <a:extLst/>
          </a:blip>
          <a:stretch>
            <a:fillRect/>
          </a:stretch>
        </p:blipFill>
        <p:spPr>
          <a:xfrm>
            <a:off x="1495749" y="1157886"/>
            <a:ext cx="4619104" cy="3655716"/>
          </a:xfrm>
          <a:prstGeom prst="rect">
            <a:avLst/>
          </a:prstGeom>
          <a:ln w="12700">
            <a:miter lim="400000"/>
          </a:ln>
        </p:spPr>
      </p:pic>
      <p:sp>
        <p:nvSpPr>
          <p:cNvPr id="816" name="Shape 816"/>
          <p:cNvSpPr/>
          <p:nvPr/>
        </p:nvSpPr>
        <p:spPr>
          <a:xfrm>
            <a:off x="154215" y="4864460"/>
            <a:ext cx="4619101" cy="8915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p>
            <a:pPr lvl="0"/>
            <a:r>
              <a:rPr>
                <a:latin typeface="Calibri"/>
                <a:ea typeface="Calibri"/>
                <a:cs typeface="Calibri"/>
                <a:sym typeface="Calibri"/>
              </a:rPr>
              <a:t>Foveal thinning		both groups</a:t>
            </a:r>
            <a:endParaRPr>
              <a:latin typeface="Calibri"/>
              <a:ea typeface="Calibri"/>
              <a:cs typeface="Calibri"/>
              <a:sym typeface="Calibri"/>
            </a:endParaRPr>
          </a:p>
          <a:p>
            <a:pPr lvl="0"/>
            <a:r>
              <a:rPr>
                <a:latin typeface="Calibri"/>
                <a:ea typeface="Calibri"/>
                <a:cs typeface="Calibri"/>
                <a:sym typeface="Calibri"/>
              </a:rPr>
              <a:t>GCIP + pRNFL thinning	only in ON group</a:t>
            </a:r>
            <a:endParaRPr>
              <a:latin typeface="Calibri"/>
              <a:ea typeface="Calibri"/>
              <a:cs typeface="Calibri"/>
              <a:sym typeface="Calibri"/>
            </a:endParaRPr>
          </a:p>
          <a:p>
            <a:pPr lvl="0"/>
            <a:r>
              <a:rPr>
                <a:latin typeface="Calibri"/>
                <a:ea typeface="Calibri"/>
                <a:cs typeface="Calibri"/>
                <a:sym typeface="Calibri"/>
              </a:rPr>
              <a:t>pRNFL increased		in LETM group</a:t>
            </a:r>
          </a:p>
        </p:txBody>
      </p:sp>
      <p:sp>
        <p:nvSpPr>
          <p:cNvPr id="817" name="Shape 817"/>
          <p:cNvSpPr/>
          <p:nvPr/>
        </p:nvSpPr>
        <p:spPr>
          <a:xfrm>
            <a:off x="120349" y="5671396"/>
            <a:ext cx="8565020" cy="3581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a:latin typeface="Calibri"/>
                <a:ea typeface="Calibri"/>
                <a:cs typeface="Calibri"/>
                <a:sym typeface="Calibri"/>
              </a:defRPr>
            </a:lvl1pPr>
          </a:lstStyle>
          <a:p>
            <a:pPr lvl="0"/>
            <a:r>
              <a:t>Longitudinal GCIP loss seems to be independent of episodes of ON</a:t>
            </a:r>
          </a:p>
        </p:txBody>
      </p:sp>
    </p:spTree>
  </p:cSld>
  <p:clrMapOvr>
    <a:masterClrMapping/>
  </p:clrMapOvr>
  <p:transition spd="med" advClick="1"/>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21" name="Shape 821"/>
          <p:cNvSpPr/>
          <p:nvPr>
            <p:ph type="sldNum" sz="quarter" idx="2"/>
          </p:nvPr>
        </p:nvSpPr>
        <p:spPr>
          <a:xfrm>
            <a:off x="6457950" y="6269673"/>
            <a:ext cx="2057400" cy="269239"/>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fld id="{86CB4B4D-7CA3-9044-876B-883B54F8677D}" type="slidenum">
              <a:rPr sz="1200">
                <a:solidFill>
                  <a:srgbClr val="888888"/>
                </a:solidFill>
              </a:rPr>
            </a:fld>
          </a:p>
        </p:txBody>
      </p:sp>
      <p:sp>
        <p:nvSpPr>
          <p:cNvPr id="822" name="Shape 822"/>
          <p:cNvSpPr/>
          <p:nvPr/>
        </p:nvSpPr>
        <p:spPr>
          <a:xfrm>
            <a:off x="2391840" y="73676"/>
            <a:ext cx="6440736" cy="533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3600">
                <a:latin typeface="Calibri"/>
                <a:ea typeface="Calibri"/>
                <a:cs typeface="Calibri"/>
                <a:sym typeface="Calibri"/>
              </a:defRPr>
            </a:lvl1pPr>
          </a:lstStyle>
          <a:p>
            <a:pPr lvl="0">
              <a:defRPr sz="1800"/>
            </a:pPr>
            <a:r>
              <a:rPr sz="3600"/>
              <a:t>Subclinical loss			MOG</a:t>
            </a:r>
          </a:p>
        </p:txBody>
      </p:sp>
      <p:pic>
        <p:nvPicPr>
          <p:cNvPr id="823" name="image50.png"/>
          <p:cNvPicPr/>
          <p:nvPr/>
        </p:nvPicPr>
        <p:blipFill>
          <a:blip r:embed="rId2">
            <a:extLst/>
          </a:blip>
          <a:stretch>
            <a:fillRect/>
          </a:stretch>
        </p:blipFill>
        <p:spPr>
          <a:xfrm>
            <a:off x="-2" y="1389476"/>
            <a:ext cx="9144002" cy="3672648"/>
          </a:xfrm>
          <a:prstGeom prst="rect">
            <a:avLst/>
          </a:prstGeom>
          <a:ln w="12700">
            <a:miter lim="400000"/>
          </a:ln>
        </p:spPr>
      </p:pic>
      <p:sp>
        <p:nvSpPr>
          <p:cNvPr id="824" name="Shape 824"/>
          <p:cNvSpPr/>
          <p:nvPr/>
        </p:nvSpPr>
        <p:spPr>
          <a:xfrm>
            <a:off x="168601" y="5140380"/>
            <a:ext cx="6557603" cy="2667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latin typeface="Calibri"/>
                <a:ea typeface="Calibri"/>
                <a:cs typeface="Calibri"/>
                <a:sym typeface="Calibri"/>
              </a:defRPr>
            </a:lvl1pPr>
          </a:lstStyle>
          <a:p>
            <a:pPr lvl="0"/>
            <a:r>
              <a:t>7 out of 10 patients without ON had abnormal pRNFL and mGCC</a:t>
            </a:r>
          </a:p>
        </p:txBody>
      </p:sp>
      <p:sp>
        <p:nvSpPr>
          <p:cNvPr id="825" name="Shape 825"/>
          <p:cNvSpPr/>
          <p:nvPr/>
        </p:nvSpPr>
        <p:spPr>
          <a:xfrm>
            <a:off x="107278" y="6131262"/>
            <a:ext cx="9024113" cy="3810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300">
                <a:latin typeface="Calibri"/>
                <a:ea typeface="Calibri"/>
                <a:cs typeface="Calibri"/>
                <a:sym typeface="Calibri"/>
              </a:defRPr>
            </a:lvl1pPr>
          </a:lstStyle>
          <a:p>
            <a:pPr lvl="0">
              <a:defRPr sz="1800"/>
            </a:pPr>
            <a:r>
              <a:rPr sz="1300"/>
              <a:t>Pandit L et al. MOG-IgG-associated disease has a stereotypical clinical course, asymptomatic visual impairment and good treatment response. Mult Scler J Exp Transl Clin. 2018 Jul 17;4(3):2055217318787829.</a:t>
            </a:r>
          </a:p>
        </p:txBody>
      </p:sp>
    </p:spTree>
  </p:cSld>
  <p:clrMapOvr>
    <a:masterClrMapping/>
  </p:clrMapOvr>
  <p:transition spd="med" advClick="1"/>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841" name="Group 841"/>
          <p:cNvGrpSpPr/>
          <p:nvPr/>
        </p:nvGrpSpPr>
        <p:grpSpPr>
          <a:xfrm>
            <a:off x="4972629" y="703108"/>
            <a:ext cx="3958247" cy="6069889"/>
            <a:chOff x="0" y="0"/>
            <a:chExt cx="3958245" cy="6069887"/>
          </a:xfrm>
        </p:grpSpPr>
        <p:pic>
          <p:nvPicPr>
            <p:cNvPr id="827" name="image3.png"/>
            <p:cNvPicPr/>
            <p:nvPr/>
          </p:nvPicPr>
          <p:blipFill>
            <a:blip r:embed="rId3">
              <a:extLst/>
            </a:blip>
            <a:srcRect l="26093" t="3000" r="49830" b="40315"/>
            <a:stretch>
              <a:fillRect/>
            </a:stretch>
          </p:blipFill>
          <p:spPr>
            <a:xfrm>
              <a:off x="603762" y="215215"/>
              <a:ext cx="3354484" cy="4842955"/>
            </a:xfrm>
            <a:prstGeom prst="rect">
              <a:avLst/>
            </a:prstGeom>
            <a:ln w="12700" cap="flat">
              <a:noFill/>
              <a:miter lim="400000"/>
            </a:ln>
            <a:effectLst/>
          </p:spPr>
        </p:pic>
        <p:sp>
          <p:nvSpPr>
            <p:cNvPr id="828" name="Shape 828"/>
            <p:cNvSpPr/>
            <p:nvPr/>
          </p:nvSpPr>
          <p:spPr>
            <a:xfrm>
              <a:off x="1044137" y="1550547"/>
              <a:ext cx="834801"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1500">
                  <a:latin typeface="Calibri"/>
                  <a:ea typeface="Calibri"/>
                  <a:cs typeface="Calibri"/>
                  <a:sym typeface="Calibri"/>
                </a:defRPr>
              </a:lvl1pPr>
            </a:lstStyle>
            <a:p>
              <a:pPr lvl="0">
                <a:defRPr b="0" sz="1800"/>
              </a:pPr>
              <a:r>
                <a:rPr b="1" sz="1500"/>
                <a:t>Retina </a:t>
              </a:r>
            </a:p>
          </p:txBody>
        </p:sp>
        <p:sp>
          <p:nvSpPr>
            <p:cNvPr id="829" name="Shape 829"/>
            <p:cNvSpPr/>
            <p:nvPr/>
          </p:nvSpPr>
          <p:spPr>
            <a:xfrm>
              <a:off x="981234" y="2443282"/>
              <a:ext cx="834801"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1500">
                  <a:latin typeface="Calibri"/>
                  <a:ea typeface="Calibri"/>
                  <a:cs typeface="Calibri"/>
                  <a:sym typeface="Calibri"/>
                </a:defRPr>
              </a:lvl1pPr>
            </a:lstStyle>
            <a:p>
              <a:pPr lvl="0">
                <a:defRPr b="0" sz="1800"/>
              </a:pPr>
              <a:r>
                <a:rPr b="1" sz="1500"/>
                <a:t>Sclera</a:t>
              </a:r>
            </a:p>
          </p:txBody>
        </p:sp>
        <p:sp>
          <p:nvSpPr>
            <p:cNvPr id="830" name="Shape 830"/>
            <p:cNvSpPr/>
            <p:nvPr/>
          </p:nvSpPr>
          <p:spPr>
            <a:xfrm>
              <a:off x="938147" y="1918083"/>
              <a:ext cx="834802"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1500">
                  <a:latin typeface="Calibri"/>
                  <a:ea typeface="Calibri"/>
                  <a:cs typeface="Calibri"/>
                  <a:sym typeface="Calibri"/>
                </a:defRPr>
              </a:lvl1pPr>
            </a:lstStyle>
            <a:p>
              <a:pPr lvl="0">
                <a:defRPr b="0" sz="1800"/>
              </a:pPr>
              <a:r>
                <a:rPr b="1" sz="1500"/>
                <a:t>Choroid</a:t>
              </a:r>
            </a:p>
          </p:txBody>
        </p:sp>
        <p:sp>
          <p:nvSpPr>
            <p:cNvPr id="831" name="Shape 831"/>
            <p:cNvSpPr/>
            <p:nvPr/>
          </p:nvSpPr>
          <p:spPr>
            <a:xfrm rot="439034">
              <a:off x="737605" y="899655"/>
              <a:ext cx="1095870" cy="215901"/>
            </a:xfrm>
            <a:prstGeom prst="rect">
              <a:avLst/>
            </a:prstGeom>
            <a:solidFill>
              <a:srgbClr val="FFA161"/>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lgn="ctr">
                <a:defRPr b="1" sz="1500">
                  <a:latin typeface="Calibri"/>
                  <a:ea typeface="Calibri"/>
                  <a:cs typeface="Calibri"/>
                  <a:sym typeface="Calibri"/>
                </a:defRPr>
              </a:lvl1pPr>
            </a:lstStyle>
            <a:p>
              <a:pPr lvl="0">
                <a:defRPr b="0" sz="1800"/>
              </a:pPr>
              <a:r>
                <a:rPr b="1" sz="1500"/>
                <a:t>Muller cell </a:t>
              </a:r>
            </a:p>
          </p:txBody>
        </p:sp>
        <p:sp>
          <p:nvSpPr>
            <p:cNvPr id="832" name="Shape 832"/>
            <p:cNvSpPr/>
            <p:nvPr/>
          </p:nvSpPr>
          <p:spPr>
            <a:xfrm rot="19788563">
              <a:off x="906051" y="3656914"/>
              <a:ext cx="404322" cy="1524002"/>
            </a:xfrm>
            <a:prstGeom prst="rect">
              <a:avLst/>
            </a:prstGeom>
            <a:solidFill>
              <a:srgbClr val="FFFFFF"/>
            </a:solidFill>
            <a:ln w="12700" cap="flat">
              <a:solidFill>
                <a:srgbClr val="FFFFFF"/>
              </a:solidFill>
              <a:prstDash val="solid"/>
              <a:miter lim="800000"/>
            </a:ln>
            <a:effectLst/>
          </p:spPr>
          <p:txBody>
            <a:bodyPr wrap="square" lIns="0" tIns="0" rIns="0" bIns="0" numCol="1" anchor="ctr">
              <a:noAutofit/>
            </a:bodyPr>
            <a:lstStyle/>
            <a:p>
              <a:pPr lvl="0" algn="ctr">
                <a:defRPr>
                  <a:solidFill>
                    <a:srgbClr val="FFFFFF"/>
                  </a:solidFill>
                  <a:latin typeface="Calibri"/>
                  <a:ea typeface="Calibri"/>
                  <a:cs typeface="Calibri"/>
                  <a:sym typeface="Calibri"/>
                </a:defRPr>
              </a:pPr>
            </a:p>
          </p:txBody>
        </p:sp>
        <p:sp>
          <p:nvSpPr>
            <p:cNvPr id="833" name="Shape 833"/>
            <p:cNvSpPr/>
            <p:nvPr/>
          </p:nvSpPr>
          <p:spPr>
            <a:xfrm>
              <a:off x="610995" y="3440811"/>
              <a:ext cx="974902" cy="2159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1500">
                  <a:solidFill>
                    <a:srgbClr val="009E47"/>
                  </a:solidFill>
                  <a:latin typeface="Calibri"/>
                  <a:ea typeface="Calibri"/>
                  <a:cs typeface="Calibri"/>
                  <a:sym typeface="Calibri"/>
                </a:defRPr>
              </a:lvl1pPr>
            </a:lstStyle>
            <a:p>
              <a:pPr lvl="0">
                <a:defRPr b="0" sz="1800">
                  <a:solidFill>
                    <a:srgbClr val="000000"/>
                  </a:solidFill>
                </a:defRPr>
              </a:pPr>
              <a:r>
                <a:rPr b="1" sz="1500">
                  <a:solidFill>
                    <a:srgbClr val="009E47"/>
                  </a:solidFill>
                </a:rPr>
                <a:t>Astrocyte</a:t>
              </a:r>
            </a:p>
          </p:txBody>
        </p:sp>
        <p:sp>
          <p:nvSpPr>
            <p:cNvPr id="834" name="Shape 834"/>
            <p:cNvSpPr/>
            <p:nvPr/>
          </p:nvSpPr>
          <p:spPr>
            <a:xfrm>
              <a:off x="1585897" y="3602394"/>
              <a:ext cx="577648" cy="56218"/>
            </a:xfrm>
            <a:prstGeom prst="line">
              <a:avLst/>
            </a:prstGeom>
            <a:noFill/>
            <a:ln w="28575" cap="flat">
              <a:solidFill>
                <a:srgbClr val="009E47"/>
              </a:solidFill>
              <a:prstDash val="solid"/>
              <a:miter lim="800000"/>
            </a:ln>
            <a:effectLst/>
          </p:spPr>
          <p:txBody>
            <a:bodyPr wrap="square" lIns="0" tIns="0" rIns="0" bIns="0" numCol="1" anchor="t">
              <a:noAutofit/>
            </a:bodyPr>
            <a:lstStyle/>
            <a:p>
              <a:pPr lvl="0" defTabSz="457200">
                <a:defRPr sz="1200"/>
              </a:pPr>
            </a:p>
          </p:txBody>
        </p:sp>
        <p:sp>
          <p:nvSpPr>
            <p:cNvPr id="835" name="Shape 835"/>
            <p:cNvSpPr/>
            <p:nvPr/>
          </p:nvSpPr>
          <p:spPr>
            <a:xfrm rot="245178">
              <a:off x="1676452" y="1171896"/>
              <a:ext cx="903389" cy="339726"/>
            </a:xfrm>
            <a:prstGeom prst="rect">
              <a:avLst/>
            </a:prstGeom>
            <a:solidFill>
              <a:srgbClr val="FFFFFF"/>
            </a:solidFill>
            <a:ln w="9525" cap="flat">
              <a:solidFill>
                <a:srgbClr val="000000"/>
              </a:solidFill>
              <a:prstDash val="solid"/>
              <a:bevel/>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a:solidFill>
                    <a:srgbClr val="0070C0"/>
                  </a:solidFill>
                  <a:latin typeface="Arial Black"/>
                  <a:ea typeface="Arial Black"/>
                  <a:cs typeface="Arial Black"/>
                  <a:sym typeface="Arial Black"/>
                </a:defRPr>
              </a:lvl1pPr>
            </a:lstStyle>
            <a:p>
              <a:pPr lvl="0">
                <a:defRPr b="0">
                  <a:solidFill>
                    <a:srgbClr val="000000"/>
                  </a:solidFill>
                </a:defRPr>
              </a:pPr>
              <a:r>
                <a:rPr b="1">
                  <a:solidFill>
                    <a:srgbClr val="0070C0"/>
                  </a:solidFill>
                </a:rPr>
                <a:t>AQP4</a:t>
              </a:r>
            </a:p>
          </p:txBody>
        </p:sp>
        <p:sp>
          <p:nvSpPr>
            <p:cNvPr id="836" name="Shape 836"/>
            <p:cNvSpPr/>
            <p:nvPr/>
          </p:nvSpPr>
          <p:spPr>
            <a:xfrm>
              <a:off x="2243789" y="3513723"/>
              <a:ext cx="867580" cy="339726"/>
            </a:xfrm>
            <a:prstGeom prst="rect">
              <a:avLst/>
            </a:prstGeom>
            <a:solidFill>
              <a:srgbClr val="FFFFFF"/>
            </a:solidFill>
            <a:ln w="9525" cap="flat">
              <a:solidFill>
                <a:srgbClr val="000000"/>
              </a:solidFill>
              <a:prstDash val="solid"/>
              <a:bevel/>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a:solidFill>
                    <a:srgbClr val="0070C0"/>
                  </a:solidFill>
                  <a:latin typeface="Arial Black"/>
                  <a:ea typeface="Arial Black"/>
                  <a:cs typeface="Arial Black"/>
                  <a:sym typeface="Arial Black"/>
                </a:defRPr>
              </a:lvl1pPr>
            </a:lstStyle>
            <a:p>
              <a:pPr lvl="0">
                <a:defRPr b="0">
                  <a:solidFill>
                    <a:srgbClr val="000000"/>
                  </a:solidFill>
                </a:defRPr>
              </a:pPr>
              <a:r>
                <a:rPr b="1">
                  <a:solidFill>
                    <a:srgbClr val="0070C0"/>
                  </a:solidFill>
                </a:rPr>
                <a:t>AQP4</a:t>
              </a:r>
            </a:p>
          </p:txBody>
        </p:sp>
        <p:sp>
          <p:nvSpPr>
            <p:cNvPr id="837" name="Shape 837"/>
            <p:cNvSpPr/>
            <p:nvPr/>
          </p:nvSpPr>
          <p:spPr>
            <a:xfrm>
              <a:off x="0" y="5492665"/>
              <a:ext cx="1100562" cy="577223"/>
            </a:xfrm>
            <a:prstGeom prst="rect">
              <a:avLst/>
            </a:prstGeom>
            <a:solidFill>
              <a:srgbClr val="FFFFFF"/>
            </a:solidFill>
            <a:ln w="12700" cap="flat">
              <a:solidFill>
                <a:srgbClr val="FFFFFF"/>
              </a:solidFill>
              <a:prstDash val="solid"/>
              <a:miter lim="800000"/>
            </a:ln>
            <a:effectLst/>
          </p:spPr>
          <p:txBody>
            <a:bodyPr wrap="square" lIns="0" tIns="0" rIns="0" bIns="0" numCol="1" anchor="ctr">
              <a:noAutofit/>
            </a:bodyPr>
            <a:lstStyle/>
            <a:p>
              <a:pPr lvl="0" algn="ctr">
                <a:defRPr>
                  <a:solidFill>
                    <a:srgbClr val="FFFFFF"/>
                  </a:solidFill>
                  <a:latin typeface="Calibri"/>
                  <a:ea typeface="Calibri"/>
                  <a:cs typeface="Calibri"/>
                  <a:sym typeface="Calibri"/>
                </a:defRPr>
              </a:pPr>
            </a:p>
          </p:txBody>
        </p:sp>
        <p:sp>
          <p:nvSpPr>
            <p:cNvPr id="838" name="Shape 838"/>
            <p:cNvSpPr/>
            <p:nvPr/>
          </p:nvSpPr>
          <p:spPr>
            <a:xfrm rot="19602409">
              <a:off x="1091328" y="5457378"/>
              <a:ext cx="300161" cy="63814"/>
            </a:xfrm>
            <a:prstGeom prst="rect">
              <a:avLst/>
            </a:prstGeom>
            <a:solidFill>
              <a:srgbClr val="E7E6E6"/>
            </a:solidFill>
            <a:ln w="12700" cap="flat">
              <a:solidFill>
                <a:srgbClr val="E7E6E6"/>
              </a:solidFill>
              <a:prstDash val="solid"/>
              <a:miter lim="800000"/>
            </a:ln>
            <a:effectLst/>
          </p:spPr>
          <p:txBody>
            <a:bodyPr wrap="square" lIns="0" tIns="0" rIns="0" bIns="0" numCol="1" anchor="ctr">
              <a:noAutofit/>
            </a:bodyPr>
            <a:lstStyle/>
            <a:p>
              <a:pPr lvl="0" algn="ctr">
                <a:defRPr>
                  <a:solidFill>
                    <a:srgbClr val="FFFFFF"/>
                  </a:solidFill>
                  <a:latin typeface="Calibri"/>
                  <a:ea typeface="Calibri"/>
                  <a:cs typeface="Calibri"/>
                  <a:sym typeface="Calibri"/>
                </a:defRPr>
              </a:pPr>
            </a:p>
          </p:txBody>
        </p:sp>
        <p:sp>
          <p:nvSpPr>
            <p:cNvPr id="839" name="Shape 839"/>
            <p:cNvSpPr/>
            <p:nvPr/>
          </p:nvSpPr>
          <p:spPr>
            <a:xfrm>
              <a:off x="1016998" y="147698"/>
              <a:ext cx="2141523" cy="330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a:defRPr b="1" sz="2200">
                  <a:latin typeface="Calibri"/>
                  <a:ea typeface="Calibri"/>
                  <a:cs typeface="Calibri"/>
                  <a:sym typeface="Calibri"/>
                </a:defRPr>
              </a:lvl1pPr>
            </a:lstStyle>
            <a:p>
              <a:pPr lvl="0">
                <a:defRPr b="0" sz="1800"/>
              </a:pPr>
              <a:r>
                <a:rPr b="1" sz="2200"/>
                <a:t>ON + Retina</a:t>
              </a:r>
            </a:p>
          </p:txBody>
        </p:sp>
        <p:sp>
          <p:nvSpPr>
            <p:cNvPr id="840" name="Shape 840"/>
            <p:cNvSpPr/>
            <p:nvPr/>
          </p:nvSpPr>
          <p:spPr>
            <a:xfrm>
              <a:off x="673979" y="-1"/>
              <a:ext cx="3187507" cy="5058171"/>
            </a:xfrm>
            <a:prstGeom prst="rect">
              <a:avLst/>
            </a:prstGeom>
            <a:noFill/>
            <a:ln w="28575" cap="flat">
              <a:solidFill>
                <a:srgbClr val="C00000"/>
              </a:solidFill>
              <a:prstDash val="solid"/>
              <a:miter lim="800000"/>
            </a:ln>
            <a:effectLst/>
          </p:spPr>
          <p:txBody>
            <a:bodyPr wrap="square" lIns="0" tIns="0" rIns="0" bIns="0" numCol="1" anchor="ctr">
              <a:noAutofit/>
            </a:bodyPr>
            <a:lstStyle/>
            <a:p>
              <a:pPr lvl="0" algn="ctr">
                <a:defRPr>
                  <a:solidFill>
                    <a:srgbClr val="FFFFFF"/>
                  </a:solidFill>
                  <a:latin typeface="Calibri"/>
                  <a:ea typeface="Calibri"/>
                  <a:cs typeface="Calibri"/>
                  <a:sym typeface="Calibri"/>
                </a:defRPr>
              </a:pPr>
            </a:p>
          </p:txBody>
        </p:sp>
      </p:grpSp>
      <p:sp>
        <p:nvSpPr>
          <p:cNvPr id="842" name="Shape 842"/>
          <p:cNvSpPr/>
          <p:nvPr/>
        </p:nvSpPr>
        <p:spPr>
          <a:xfrm>
            <a:off x="1687335" y="230525"/>
            <a:ext cx="3254085" cy="381001"/>
          </a:xfrm>
          <a:prstGeom prst="rect">
            <a:avLst/>
          </a:prstGeom>
          <a:solidFill>
            <a:srgbClr val="B9CD53"/>
          </a:solidFill>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914246">
              <a:defRPr b="1" sz="2600">
                <a:solidFill>
                  <a:srgbClr val="333399"/>
                </a:solidFill>
                <a:latin typeface="Calibri"/>
                <a:ea typeface="Calibri"/>
                <a:cs typeface="Calibri"/>
                <a:sym typeface="Calibri"/>
              </a:defRPr>
            </a:lvl1pPr>
          </a:lstStyle>
          <a:p>
            <a:pPr lvl="0">
              <a:defRPr b="0" sz="1800">
                <a:solidFill>
                  <a:srgbClr val="000000"/>
                </a:solidFill>
              </a:defRPr>
            </a:pPr>
            <a:r>
              <a:rPr b="1" sz="2600">
                <a:solidFill>
                  <a:srgbClr val="333399"/>
                </a:solidFill>
              </a:rPr>
              <a:t>AQP4 expression </a:t>
            </a:r>
          </a:p>
        </p:txBody>
      </p:sp>
      <p:sp>
        <p:nvSpPr>
          <p:cNvPr id="843" name="Shape 843"/>
          <p:cNvSpPr/>
          <p:nvPr/>
        </p:nvSpPr>
        <p:spPr>
          <a:xfrm>
            <a:off x="187505" y="6296293"/>
            <a:ext cx="8768986" cy="447039"/>
          </a:xfrm>
          <a:prstGeom prst="rect">
            <a:avLst/>
          </a:prstGeom>
          <a:ln w="12700">
            <a:miter lim="400000"/>
          </a:ln>
          <a:extLst>
            <a:ext uri="{C572A759-6A51-4108-AA02-DFA0A04FC94B}">
              <ma14:wrappingTextBoxFlag xmlns:ma14="http://schemas.microsoft.com/office/mac/drawingml/2011/main" val="1"/>
            </a:ext>
          </a:extLst>
        </p:spPr>
        <p:txBody>
          <a:bodyPr wrap="none" lIns="45718" tIns="45718" rIns="45718" bIns="45718">
            <a:spAutoFit/>
          </a:bodyPr>
          <a:lstStyle>
            <a:lvl1pPr>
              <a:defRPr sz="1200">
                <a:latin typeface="Calibri"/>
                <a:ea typeface="Calibri"/>
                <a:cs typeface="Calibri"/>
                <a:sym typeface="Calibri"/>
              </a:defRPr>
            </a:lvl1pPr>
          </a:lstStyle>
          <a:p>
            <a:pPr lvl="0">
              <a:defRPr sz="1800"/>
            </a:pPr>
            <a:r>
              <a:rPr sz="1200"/>
              <a:t>You Y et al. Evidence of Müller Glial Dysfunction in Patients with Aquaporin-4 Immunoglobulin G-Positive Neuromyelitis Optica Spectrum Disorder. Ophthalmology. 2019 Jun;126(6):801-810. doi: 10.1016</a:t>
            </a:r>
          </a:p>
        </p:txBody>
      </p:sp>
      <p:sp>
        <p:nvSpPr>
          <p:cNvPr id="844" name="Shape 844"/>
          <p:cNvSpPr/>
          <p:nvPr/>
        </p:nvSpPr>
        <p:spPr>
          <a:xfrm>
            <a:off x="79178" y="1454486"/>
            <a:ext cx="5272067" cy="35585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0"/>
            <a:r>
              <a:rPr>
                <a:latin typeface="Calibri"/>
                <a:ea typeface="Calibri"/>
                <a:cs typeface="Calibri"/>
                <a:sym typeface="Calibri"/>
              </a:rPr>
              <a:t>ERG, OCT &amp; Histology	AQP4+ve Vs MS</a:t>
            </a:r>
            <a:endParaRPr>
              <a:latin typeface="Calibri"/>
              <a:ea typeface="Calibri"/>
              <a:cs typeface="Calibri"/>
              <a:sym typeface="Calibri"/>
            </a:endParaRPr>
          </a:p>
          <a:p>
            <a:pPr lvl="0"/>
            <a:endParaRPr>
              <a:latin typeface="Calibri"/>
              <a:ea typeface="Calibri"/>
              <a:cs typeface="Calibri"/>
              <a:sym typeface="Calibri"/>
            </a:endParaRPr>
          </a:p>
          <a:p>
            <a:pPr lvl="0"/>
            <a:r>
              <a:rPr>
                <a:latin typeface="Calibri"/>
                <a:ea typeface="Calibri"/>
                <a:cs typeface="Calibri"/>
                <a:sym typeface="Calibri"/>
              </a:rPr>
              <a:t>Specific areas of thinning in fovea</a:t>
            </a:r>
            <a:endParaRPr>
              <a:latin typeface="Calibri"/>
              <a:ea typeface="Calibri"/>
              <a:cs typeface="Calibri"/>
              <a:sym typeface="Calibri"/>
            </a:endParaRPr>
          </a:p>
          <a:p>
            <a:pPr lvl="0"/>
            <a:r>
              <a:rPr>
                <a:latin typeface="Calibri"/>
                <a:ea typeface="Calibri"/>
                <a:cs typeface="Calibri"/>
                <a:sym typeface="Calibri"/>
              </a:rPr>
              <a:t>(Henle fibre outer nuclear layer + inner segment)</a:t>
            </a:r>
            <a:endParaRPr>
              <a:latin typeface="Calibri"/>
              <a:ea typeface="Calibri"/>
              <a:cs typeface="Calibri"/>
              <a:sym typeface="Calibri"/>
            </a:endParaRPr>
          </a:p>
          <a:p>
            <a:pPr lvl="0"/>
            <a:endParaRPr>
              <a:latin typeface="Calibri"/>
              <a:ea typeface="Calibri"/>
              <a:cs typeface="Calibri"/>
              <a:sym typeface="Calibri"/>
            </a:endParaRPr>
          </a:p>
          <a:p>
            <a:pPr lvl="0"/>
            <a:r>
              <a:rPr>
                <a:latin typeface="Calibri"/>
                <a:ea typeface="Calibri"/>
                <a:cs typeface="Calibri"/>
                <a:sym typeface="Calibri"/>
              </a:rPr>
              <a:t>Correlated with the ERG abnormality (b-wave)</a:t>
            </a:r>
            <a:endParaRPr>
              <a:latin typeface="Calibri"/>
              <a:ea typeface="Calibri"/>
              <a:cs typeface="Calibri"/>
              <a:sym typeface="Calibri"/>
            </a:endParaRPr>
          </a:p>
          <a:p>
            <a:pPr lvl="0"/>
            <a:endParaRPr>
              <a:latin typeface="Calibri"/>
              <a:ea typeface="Calibri"/>
              <a:cs typeface="Calibri"/>
              <a:sym typeface="Calibri"/>
            </a:endParaRPr>
          </a:p>
          <a:p>
            <a:pPr lvl="0"/>
            <a:r>
              <a:rPr>
                <a:latin typeface="Calibri"/>
                <a:ea typeface="Calibri"/>
                <a:cs typeface="Calibri"/>
                <a:sym typeface="Calibri"/>
              </a:rPr>
              <a:t>Muller cell-specific AQP4 expression greater in fovea than periphery</a:t>
            </a:r>
            <a:endParaRPr>
              <a:latin typeface="Calibri"/>
              <a:ea typeface="Calibri"/>
              <a:cs typeface="Calibri"/>
              <a:sym typeface="Calibri"/>
            </a:endParaRPr>
          </a:p>
          <a:p>
            <a:pPr lvl="0"/>
            <a:endParaRPr>
              <a:latin typeface="Calibri"/>
              <a:ea typeface="Calibri"/>
              <a:cs typeface="Calibri"/>
              <a:sym typeface="Calibri"/>
            </a:endParaRPr>
          </a:p>
          <a:p>
            <a:pPr lvl="0"/>
            <a:endParaRPr>
              <a:latin typeface="Calibri"/>
              <a:ea typeface="Calibri"/>
              <a:cs typeface="Calibri"/>
              <a:sym typeface="Calibri"/>
            </a:endParaRPr>
          </a:p>
          <a:p>
            <a:pPr lvl="0"/>
            <a:r>
              <a:rPr>
                <a:latin typeface="Calibri"/>
                <a:ea typeface="Calibri"/>
                <a:cs typeface="Calibri"/>
                <a:sym typeface="Calibri"/>
              </a:rPr>
              <a:t>suggesting Muller cell dysfunction in the eye</a:t>
            </a:r>
            <a:endParaRPr>
              <a:latin typeface="Calibri"/>
              <a:ea typeface="Calibri"/>
              <a:cs typeface="Calibri"/>
              <a:sym typeface="Calibri"/>
            </a:endParaRPr>
          </a:p>
        </p:txBody>
      </p:sp>
    </p:spTree>
  </p:cSld>
  <p:clrMapOvr>
    <a:masterClrMapping/>
  </p:clrMapOvr>
  <p:transition spd="med" advClick="1"/>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48" name="Shape 848"/>
          <p:cNvSpPr/>
          <p:nvPr>
            <p:ph type="sldNum" sz="quarter" idx="2"/>
          </p:nvPr>
        </p:nvSpPr>
        <p:spPr>
          <a:xfrm>
            <a:off x="6457950" y="6315393"/>
            <a:ext cx="2057400" cy="177801"/>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fld id="{86CB4B4D-7CA3-9044-876B-883B54F8677D}" type="slidenum">
              <a:rPr sz="1200">
                <a:solidFill>
                  <a:srgbClr val="888888"/>
                </a:solidFill>
              </a:rPr>
            </a:fld>
          </a:p>
        </p:txBody>
      </p:sp>
      <p:sp>
        <p:nvSpPr>
          <p:cNvPr id="849" name="Shape 849"/>
          <p:cNvSpPr/>
          <p:nvPr/>
        </p:nvSpPr>
        <p:spPr>
          <a:xfrm>
            <a:off x="2730506" y="209143"/>
            <a:ext cx="2262983" cy="533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3600">
                <a:latin typeface="Calibri"/>
                <a:ea typeface="Calibri"/>
                <a:cs typeface="Calibri"/>
                <a:sym typeface="Calibri"/>
              </a:defRPr>
            </a:lvl1pPr>
          </a:lstStyle>
          <a:p>
            <a:pPr lvl="0">
              <a:defRPr sz="1800"/>
            </a:pPr>
            <a:r>
              <a:rPr sz="3600"/>
              <a:t>The Future</a:t>
            </a:r>
          </a:p>
        </p:txBody>
      </p:sp>
      <p:pic>
        <p:nvPicPr>
          <p:cNvPr id="850" name="image51.png"/>
          <p:cNvPicPr/>
          <p:nvPr/>
        </p:nvPicPr>
        <p:blipFill>
          <a:blip r:embed="rId2">
            <a:extLst/>
          </a:blip>
          <a:stretch>
            <a:fillRect/>
          </a:stretch>
        </p:blipFill>
        <p:spPr>
          <a:xfrm>
            <a:off x="3808617" y="1026645"/>
            <a:ext cx="5219148" cy="2631202"/>
          </a:xfrm>
          <a:prstGeom prst="rect">
            <a:avLst/>
          </a:prstGeom>
          <a:ln w="12700">
            <a:miter lim="400000"/>
          </a:ln>
        </p:spPr>
      </p:pic>
      <p:pic>
        <p:nvPicPr>
          <p:cNvPr id="851" name="image52.png"/>
          <p:cNvPicPr/>
          <p:nvPr/>
        </p:nvPicPr>
        <p:blipFill>
          <a:blip r:embed="rId3">
            <a:extLst/>
          </a:blip>
          <a:stretch>
            <a:fillRect/>
          </a:stretch>
        </p:blipFill>
        <p:spPr>
          <a:xfrm>
            <a:off x="406655" y="3398653"/>
            <a:ext cx="3980169" cy="1886383"/>
          </a:xfrm>
          <a:prstGeom prst="rect">
            <a:avLst/>
          </a:prstGeom>
          <a:ln w="12700">
            <a:miter lim="400000"/>
          </a:ln>
        </p:spPr>
      </p:pic>
      <p:sp>
        <p:nvSpPr>
          <p:cNvPr id="852" name="Shape 852"/>
          <p:cNvSpPr/>
          <p:nvPr/>
        </p:nvSpPr>
        <p:spPr>
          <a:xfrm>
            <a:off x="360927" y="5557649"/>
            <a:ext cx="8330705" cy="533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a:latin typeface="Calibri"/>
                <a:ea typeface="Calibri"/>
                <a:cs typeface="Calibri"/>
                <a:sym typeface="Calibri"/>
              </a:defRPr>
            </a:lvl1pPr>
          </a:lstStyle>
          <a:p>
            <a:pPr lvl="0"/>
            <a:r>
              <a:t>Pit depth &amp; rim height differed between controls and patients with autoimmune neuroinflammatory diseases (with and without previous optic neuritis)</a:t>
            </a:r>
          </a:p>
        </p:txBody>
      </p:sp>
      <p:sp>
        <p:nvSpPr>
          <p:cNvPr id="853" name="Shape 853"/>
          <p:cNvSpPr/>
          <p:nvPr/>
        </p:nvSpPr>
        <p:spPr>
          <a:xfrm>
            <a:off x="208493" y="762927"/>
            <a:ext cx="2152292" cy="444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3000">
                <a:latin typeface="Calibri"/>
                <a:ea typeface="Calibri"/>
                <a:cs typeface="Calibri"/>
                <a:sym typeface="Calibri"/>
              </a:defRPr>
            </a:lvl1pPr>
          </a:lstStyle>
          <a:p>
            <a:pPr lvl="0">
              <a:defRPr sz="1800"/>
            </a:pPr>
            <a:r>
              <a:rPr sz="3000"/>
              <a:t>OCT analysis</a:t>
            </a:r>
          </a:p>
        </p:txBody>
      </p:sp>
      <p:sp>
        <p:nvSpPr>
          <p:cNvPr id="854" name="Shape 854"/>
          <p:cNvSpPr/>
          <p:nvPr/>
        </p:nvSpPr>
        <p:spPr>
          <a:xfrm>
            <a:off x="175139" y="6404292"/>
            <a:ext cx="9013453" cy="177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1200">
                <a:latin typeface="Calibri"/>
                <a:ea typeface="Calibri"/>
                <a:cs typeface="Calibri"/>
                <a:sym typeface="Calibri"/>
              </a:defRPr>
            </a:lvl1pPr>
          </a:lstStyle>
          <a:p>
            <a:pPr lvl="0">
              <a:defRPr sz="1800"/>
            </a:pPr>
            <a:r>
              <a:rPr sz="1200"/>
              <a:t>Yadav SK et al. CuBe: parametric modeling of 3D foveal shape using cubic Bézier. Biomed Opt Express. 2017 Aug 22;8(9):4181-4199.</a:t>
            </a:r>
          </a:p>
        </p:txBody>
      </p:sp>
    </p:spTree>
  </p:cSld>
  <p:clrMapOvr>
    <a:masterClrMapping/>
  </p:clrMapOvr>
  <p:transition spd="med" advClick="1"/>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56" name="Shape 856"/>
          <p:cNvSpPr/>
          <p:nvPr>
            <p:ph type="sldNum" sz="quarter" idx="2"/>
          </p:nvPr>
        </p:nvSpPr>
        <p:spPr>
          <a:xfrm>
            <a:off x="6457950" y="6269673"/>
            <a:ext cx="2057400" cy="269239"/>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fld id="{86CB4B4D-7CA3-9044-876B-883B54F8677D}" type="slidenum">
              <a:rPr sz="1200">
                <a:solidFill>
                  <a:srgbClr val="888888"/>
                </a:solidFill>
              </a:rPr>
            </a:fld>
          </a:p>
        </p:txBody>
      </p:sp>
      <p:pic>
        <p:nvPicPr>
          <p:cNvPr id="857" name="image53.png"/>
          <p:cNvPicPr/>
          <p:nvPr/>
        </p:nvPicPr>
        <p:blipFill>
          <a:blip r:embed="rId2">
            <a:extLst/>
          </a:blip>
          <a:stretch>
            <a:fillRect/>
          </a:stretch>
        </p:blipFill>
        <p:spPr>
          <a:xfrm>
            <a:off x="1011143" y="1633073"/>
            <a:ext cx="2850822" cy="3705431"/>
          </a:xfrm>
          <a:prstGeom prst="rect">
            <a:avLst/>
          </a:prstGeom>
          <a:ln w="12700">
            <a:miter lim="400000"/>
          </a:ln>
        </p:spPr>
      </p:pic>
      <p:sp>
        <p:nvSpPr>
          <p:cNvPr id="858" name="Shape 858"/>
          <p:cNvSpPr/>
          <p:nvPr/>
        </p:nvSpPr>
        <p:spPr>
          <a:xfrm>
            <a:off x="2730506" y="209143"/>
            <a:ext cx="2262983" cy="533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3600">
                <a:latin typeface="Calibri"/>
                <a:ea typeface="Calibri"/>
                <a:cs typeface="Calibri"/>
                <a:sym typeface="Calibri"/>
              </a:defRPr>
            </a:lvl1pPr>
          </a:lstStyle>
          <a:p>
            <a:pPr lvl="0">
              <a:defRPr sz="1800"/>
            </a:pPr>
            <a:r>
              <a:rPr sz="3600"/>
              <a:t>The Future</a:t>
            </a:r>
          </a:p>
        </p:txBody>
      </p:sp>
      <p:sp>
        <p:nvSpPr>
          <p:cNvPr id="859" name="Shape 859"/>
          <p:cNvSpPr/>
          <p:nvPr/>
        </p:nvSpPr>
        <p:spPr>
          <a:xfrm>
            <a:off x="208494" y="762927"/>
            <a:ext cx="2051460" cy="444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3000">
                <a:latin typeface="Calibri"/>
                <a:ea typeface="Calibri"/>
                <a:cs typeface="Calibri"/>
                <a:sym typeface="Calibri"/>
              </a:defRPr>
            </a:lvl1pPr>
          </a:lstStyle>
          <a:p>
            <a:pPr lvl="0">
              <a:defRPr sz="1800"/>
            </a:pPr>
            <a:r>
              <a:rPr sz="3000"/>
              <a:t>MRI analysis</a:t>
            </a:r>
          </a:p>
        </p:txBody>
      </p:sp>
      <p:sp>
        <p:nvSpPr>
          <p:cNvPr id="860" name="Shape 860"/>
          <p:cNvSpPr/>
          <p:nvPr/>
        </p:nvSpPr>
        <p:spPr>
          <a:xfrm>
            <a:off x="503895" y="5464199"/>
            <a:ext cx="8839473" cy="64271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defTabSz="457200"/>
            <a:endParaRPr sz="1200">
              <a:uFill>
                <a:solidFill>
                  <a:srgbClr val="323333"/>
                </a:solidFill>
              </a:uFill>
              <a:latin typeface="Calibri"/>
              <a:ea typeface="Calibri"/>
              <a:cs typeface="Calibri"/>
              <a:sym typeface="Calibri"/>
            </a:endParaRPr>
          </a:p>
          <a:p>
            <a:pPr lvl="0" defTabSz="457200">
              <a:spcBef>
                <a:spcPts val="900"/>
              </a:spcBef>
            </a:pPr>
            <a:r>
              <a:rPr sz="1200">
                <a:latin typeface="Arial"/>
                <a:ea typeface="Arial"/>
                <a:cs typeface="Arial"/>
                <a:sym typeface="Arial"/>
                <a:hlinkClick r:id="rId3" invalidUrl="" action="" tgtFrame="" tooltip="" history="1" highlightClick="0" endSnd="0"/>
              </a:rPr>
              <a:t>Kuchling</a:t>
            </a:r>
            <a:r>
              <a:rPr sz="1200">
                <a:latin typeface="Arial"/>
                <a:ea typeface="Arial"/>
                <a:cs typeface="Arial"/>
                <a:sym typeface="Arial"/>
                <a:hlinkClick r:id="rId3" invalidUrl="" action="" tgtFrame="" tooltip="" history="1" highlightClick="0" endSnd="0"/>
              </a:rPr>
              <a:t> J</a:t>
            </a:r>
            <a:r>
              <a:rPr sz="1200">
                <a:uFill>
                  <a:solidFill>
                    <a:srgbClr val="323333"/>
                  </a:solidFill>
                </a:uFill>
                <a:latin typeface="Arial"/>
                <a:ea typeface="Arial"/>
                <a:cs typeface="Arial"/>
                <a:sym typeface="Arial"/>
              </a:rPr>
              <a:t> et al . Comparison of probabilistic tractography and tract-based spatial statistics for assessing optic radiation damage in patients with autoimmune inflammatory disorders of the central nervous system. </a:t>
            </a:r>
            <a:r>
              <a:rPr sz="1200">
                <a:solidFill>
                  <a:srgbClr val="323333"/>
                </a:solidFill>
                <a:uFill>
                  <a:solidFill>
                    <a:srgbClr val="323333"/>
                  </a:solidFill>
                </a:uFill>
                <a:latin typeface="Arial"/>
                <a:ea typeface="Arial"/>
                <a:cs typeface="Arial"/>
                <a:sym typeface="Arial"/>
              </a:rPr>
              <a:t>Neuroimage Clin.</a:t>
            </a:r>
            <a:r>
              <a:rPr sz="1200">
                <a:uFill>
                  <a:solidFill>
                    <a:srgbClr val="323333"/>
                  </a:solidFill>
                </a:uFill>
                <a:latin typeface="Arial"/>
                <a:ea typeface="Arial"/>
                <a:cs typeface="Arial"/>
                <a:sym typeface="Arial"/>
              </a:rPr>
              <a:t> 2018 May 8;19:538-550</a:t>
            </a:r>
          </a:p>
        </p:txBody>
      </p:sp>
      <p:sp>
        <p:nvSpPr>
          <p:cNvPr id="861" name="Shape 861"/>
          <p:cNvSpPr/>
          <p:nvPr/>
        </p:nvSpPr>
        <p:spPr>
          <a:xfrm>
            <a:off x="521494" y="6137592"/>
            <a:ext cx="8804276" cy="4445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r>
              <a:rPr sz="1200">
                <a:latin typeface="Calibri"/>
                <a:ea typeface="Calibri"/>
                <a:cs typeface="Calibri"/>
                <a:sym typeface="Calibri"/>
              </a:rPr>
              <a:t>Papadopoulou A et al. Attack-related damage of thalamic nuclei in neuromyelitis optica spectrum disorders. J Neurol Neurosurg Psychiatry. 2019 May 24. pii: jnnp-2018-320249. doi: 10.1136/jnnp-2018-320249</a:t>
            </a:r>
            <a:r>
              <a:rPr>
                <a:latin typeface="Calibri"/>
                <a:ea typeface="Calibri"/>
                <a:cs typeface="Calibri"/>
                <a:sym typeface="Calibri"/>
              </a:rPr>
              <a:t>.</a:t>
            </a:r>
          </a:p>
        </p:txBody>
      </p:sp>
      <p:pic>
        <p:nvPicPr>
          <p:cNvPr id="862" name="image56.jpeg"/>
          <p:cNvPicPr/>
          <p:nvPr/>
        </p:nvPicPr>
        <p:blipFill>
          <a:blip r:embed="rId4">
            <a:extLst/>
          </a:blip>
          <a:stretch>
            <a:fillRect/>
          </a:stretch>
        </p:blipFill>
        <p:spPr>
          <a:xfrm>
            <a:off x="4737527" y="1499826"/>
            <a:ext cx="3013078" cy="3971925"/>
          </a:xfrm>
          <a:prstGeom prst="rect">
            <a:avLst/>
          </a:prstGeom>
          <a:ln w="12700">
            <a:miter lim="400000"/>
          </a:ln>
        </p:spPr>
      </p:pic>
    </p:spTree>
  </p:cSld>
  <p:clrMapOvr>
    <a:masterClrMapping/>
  </p:clrMapOvr>
  <p:transition spd="med" advClick="1"/>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4" name="Shape 864"/>
          <p:cNvSpPr/>
          <p:nvPr>
            <p:ph type="sldNum" sz="quarter" idx="2"/>
          </p:nvPr>
        </p:nvSpPr>
        <p:spPr>
          <a:xfrm>
            <a:off x="6457950" y="6269673"/>
            <a:ext cx="2057400" cy="269239"/>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fld id="{86CB4B4D-7CA3-9044-876B-883B54F8677D}" type="slidenum">
              <a:rPr sz="1200">
                <a:solidFill>
                  <a:srgbClr val="888888"/>
                </a:solidFill>
              </a:rPr>
            </a:fld>
          </a:p>
        </p:txBody>
      </p:sp>
      <p:sp>
        <p:nvSpPr>
          <p:cNvPr id="865" name="Shape 865"/>
          <p:cNvSpPr/>
          <p:nvPr/>
        </p:nvSpPr>
        <p:spPr>
          <a:xfrm>
            <a:off x="3142576" y="150276"/>
            <a:ext cx="2387997" cy="533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3600">
                <a:latin typeface="Calibri"/>
                <a:ea typeface="Calibri"/>
                <a:cs typeface="Calibri"/>
                <a:sym typeface="Calibri"/>
              </a:defRPr>
            </a:lvl1pPr>
          </a:lstStyle>
          <a:p>
            <a:pPr lvl="0">
              <a:defRPr sz="1800"/>
            </a:pPr>
            <a:r>
              <a:rPr sz="3600"/>
              <a:t>Conclusions</a:t>
            </a:r>
          </a:p>
        </p:txBody>
      </p:sp>
      <p:sp>
        <p:nvSpPr>
          <p:cNvPr id="866" name="Shape 866"/>
          <p:cNvSpPr/>
          <p:nvPr/>
        </p:nvSpPr>
        <p:spPr>
          <a:xfrm>
            <a:off x="38932" y="895250"/>
            <a:ext cx="9066136" cy="75209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lvl="0"/>
            <a:r>
              <a:rPr sz="2800">
                <a:latin typeface="Calibri"/>
                <a:ea typeface="Calibri"/>
                <a:cs typeface="Calibri"/>
                <a:sym typeface="Calibri"/>
              </a:rPr>
              <a:t>MRI</a:t>
            </a:r>
            <a:endParaRPr sz="2800">
              <a:latin typeface="Calibri"/>
              <a:ea typeface="Calibri"/>
              <a:cs typeface="Calibri"/>
              <a:sym typeface="Calibri"/>
            </a:endParaRPr>
          </a:p>
          <a:p>
            <a:pPr lvl="0"/>
            <a:r>
              <a:rPr sz="2800">
                <a:latin typeface="Calibri"/>
                <a:ea typeface="Calibri"/>
                <a:cs typeface="Calibri"/>
                <a:sym typeface="Calibri"/>
              </a:rPr>
              <a:t>	can help to make diagnosis</a:t>
            </a:r>
            <a:endParaRPr sz="2800">
              <a:latin typeface="Calibri"/>
              <a:ea typeface="Calibri"/>
              <a:cs typeface="Calibri"/>
              <a:sym typeface="Calibri"/>
            </a:endParaRPr>
          </a:p>
          <a:p>
            <a:pPr lvl="0"/>
            <a:r>
              <a:rPr sz="2800">
                <a:latin typeface="Calibri"/>
                <a:ea typeface="Calibri"/>
                <a:cs typeface="Calibri"/>
                <a:sym typeface="Calibri"/>
              </a:rPr>
              <a:t>		particularly differentiating from MS</a:t>
            </a:r>
            <a:endParaRPr sz="2800">
              <a:latin typeface="Calibri"/>
              <a:ea typeface="Calibri"/>
              <a:cs typeface="Calibri"/>
              <a:sym typeface="Calibri"/>
            </a:endParaRPr>
          </a:p>
          <a:p>
            <a:pPr lvl="0"/>
            <a:endParaRPr sz="2800">
              <a:latin typeface="Calibri"/>
              <a:ea typeface="Calibri"/>
              <a:cs typeface="Calibri"/>
              <a:sym typeface="Calibri"/>
            </a:endParaRPr>
          </a:p>
          <a:p>
            <a:pPr lvl="0"/>
            <a:r>
              <a:rPr sz="2800">
                <a:latin typeface="Calibri"/>
                <a:ea typeface="Calibri"/>
                <a:cs typeface="Calibri"/>
                <a:sym typeface="Calibri"/>
              </a:rPr>
              <a:t>	can give a prognosis</a:t>
            </a:r>
            <a:endParaRPr sz="2800">
              <a:latin typeface="Calibri"/>
              <a:ea typeface="Calibri"/>
              <a:cs typeface="Calibri"/>
              <a:sym typeface="Calibri"/>
            </a:endParaRPr>
          </a:p>
          <a:p>
            <a:pPr lvl="0"/>
            <a:endParaRPr sz="2800">
              <a:latin typeface="Calibri"/>
              <a:ea typeface="Calibri"/>
              <a:cs typeface="Calibri"/>
              <a:sym typeface="Calibri"/>
            </a:endParaRPr>
          </a:p>
          <a:p>
            <a:pPr lvl="0"/>
            <a:r>
              <a:rPr sz="2800">
                <a:latin typeface="Calibri"/>
                <a:ea typeface="Calibri"/>
                <a:cs typeface="Calibri"/>
                <a:sym typeface="Calibri"/>
              </a:rPr>
              <a:t>	but c.50% AQP4+ve patients no classical features</a:t>
            </a:r>
            <a:endParaRPr sz="2800">
              <a:latin typeface="Calibri"/>
              <a:ea typeface="Calibri"/>
              <a:cs typeface="Calibri"/>
              <a:sym typeface="Calibri"/>
            </a:endParaRPr>
          </a:p>
          <a:p>
            <a:pPr lvl="0"/>
            <a:endParaRPr sz="2800">
              <a:latin typeface="Calibri"/>
              <a:ea typeface="Calibri"/>
              <a:cs typeface="Calibri"/>
              <a:sym typeface="Calibri"/>
            </a:endParaRPr>
          </a:p>
          <a:p>
            <a:pPr lvl="0"/>
            <a:r>
              <a:rPr sz="2800">
                <a:latin typeface="Calibri"/>
                <a:ea typeface="Calibri"/>
                <a:cs typeface="Calibri"/>
                <a:sym typeface="Calibri"/>
              </a:rPr>
              <a:t>OCT studies</a:t>
            </a:r>
            <a:endParaRPr sz="2800">
              <a:latin typeface="Calibri"/>
              <a:ea typeface="Calibri"/>
              <a:cs typeface="Calibri"/>
              <a:sym typeface="Calibri"/>
            </a:endParaRPr>
          </a:p>
          <a:p>
            <a:pPr lvl="0"/>
            <a:endParaRPr sz="2800">
              <a:latin typeface="Calibri"/>
              <a:ea typeface="Calibri"/>
              <a:cs typeface="Calibri"/>
              <a:sym typeface="Calibri"/>
            </a:endParaRPr>
          </a:p>
          <a:p>
            <a:pPr lvl="0"/>
            <a:r>
              <a:rPr sz="2800">
                <a:latin typeface="Calibri"/>
                <a:ea typeface="Calibri"/>
                <a:cs typeface="Calibri"/>
                <a:sym typeface="Calibri"/>
              </a:rPr>
              <a:t>	in spite of caveats</a:t>
            </a:r>
            <a:endParaRPr sz="2800">
              <a:latin typeface="Calibri"/>
              <a:ea typeface="Calibri"/>
              <a:cs typeface="Calibri"/>
              <a:sym typeface="Calibri"/>
            </a:endParaRPr>
          </a:p>
          <a:p>
            <a:pPr lvl="0"/>
            <a:endParaRPr sz="2800">
              <a:latin typeface="Calibri"/>
              <a:ea typeface="Calibri"/>
              <a:cs typeface="Calibri"/>
              <a:sym typeface="Calibri"/>
            </a:endParaRPr>
          </a:p>
          <a:p>
            <a:pPr lvl="0"/>
            <a:r>
              <a:rPr sz="2800">
                <a:latin typeface="Calibri"/>
                <a:ea typeface="Calibri"/>
                <a:cs typeface="Calibri"/>
                <a:sym typeface="Calibri"/>
              </a:rPr>
              <a:t>	suggest subclinical retinal atrophy</a:t>
            </a:r>
            <a:endParaRPr sz="2800">
              <a:latin typeface="Calibri"/>
              <a:ea typeface="Calibri"/>
              <a:cs typeface="Calibri"/>
              <a:sym typeface="Calibri"/>
            </a:endParaRPr>
          </a:p>
          <a:p>
            <a:pPr lvl="0"/>
            <a:endParaRPr sz="2800">
              <a:latin typeface="Calibri"/>
              <a:ea typeface="Calibri"/>
              <a:cs typeface="Calibri"/>
              <a:sym typeface="Calibri"/>
            </a:endParaRPr>
          </a:p>
          <a:p>
            <a:pPr lvl="0"/>
            <a:r>
              <a:rPr sz="2800">
                <a:latin typeface="Calibri"/>
                <a:ea typeface="Calibri"/>
                <a:cs typeface="Calibri"/>
                <a:sym typeface="Calibri"/>
              </a:rPr>
              <a:t>	</a:t>
            </a:r>
            <a:endParaRPr sz="2800">
              <a:latin typeface="Calibri"/>
              <a:ea typeface="Calibri"/>
              <a:cs typeface="Calibri"/>
              <a:sym typeface="Calibri"/>
            </a:endParaRPr>
          </a:p>
          <a:p>
            <a:pPr lvl="0"/>
            <a:endParaRPr sz="3000">
              <a:latin typeface="Calibri"/>
              <a:ea typeface="Calibri"/>
              <a:cs typeface="Calibri"/>
              <a:sym typeface="Calibri"/>
            </a:endParaRPr>
          </a:p>
          <a:p>
            <a:pPr lvl="0"/>
            <a:endParaRPr sz="3000">
              <a:latin typeface="Calibri"/>
              <a:ea typeface="Calibri"/>
              <a:cs typeface="Calibri"/>
              <a:sym typeface="Calibri"/>
            </a:endParaRPr>
          </a:p>
        </p:txBody>
      </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3" name="Shape 403"/>
          <p:cNvSpPr/>
          <p:nvPr>
            <p:ph type="sldNum" sz="quarter" idx="2"/>
          </p:nvPr>
        </p:nvSpPr>
        <p:spPr>
          <a:xfrm>
            <a:off x="6457950" y="6269673"/>
            <a:ext cx="2057400" cy="269239"/>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fld id="{86CB4B4D-7CA3-9044-876B-883B54F8677D}" type="slidenum">
              <a:rPr sz="1200">
                <a:solidFill>
                  <a:srgbClr val="888888"/>
                </a:solidFill>
              </a:rPr>
            </a:fld>
          </a:p>
        </p:txBody>
      </p:sp>
      <p:pic>
        <p:nvPicPr>
          <p:cNvPr id="404" name="image7.png"/>
          <p:cNvPicPr/>
          <p:nvPr/>
        </p:nvPicPr>
        <p:blipFill>
          <a:blip r:embed="rId2">
            <a:extLst/>
          </a:blip>
          <a:stretch>
            <a:fillRect/>
          </a:stretch>
        </p:blipFill>
        <p:spPr>
          <a:xfrm>
            <a:off x="928687" y="-2"/>
            <a:ext cx="7286626" cy="6858002"/>
          </a:xfrm>
          <a:prstGeom prst="rect">
            <a:avLst/>
          </a:prstGeom>
          <a:ln w="12700">
            <a:miter lim="400000"/>
          </a:ln>
        </p:spPr>
      </p:pic>
    </p:spTree>
  </p:cSld>
  <p:clrMapOvr>
    <a:masterClrMapping/>
  </p:clrMapOvr>
  <p:transition spd="med" advClick="1"/>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8" name="Shape 868"/>
          <p:cNvSpPr/>
          <p:nvPr>
            <p:ph type="sldNum" sz="quarter" idx="2"/>
          </p:nvPr>
        </p:nvSpPr>
        <p:spPr>
          <a:xfrm>
            <a:off x="6457950" y="6315393"/>
            <a:ext cx="2057400" cy="177801"/>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fld id="{86CB4B4D-7CA3-9044-876B-883B54F8677D}" type="slidenum">
              <a:rPr sz="1200">
                <a:solidFill>
                  <a:srgbClr val="888888"/>
                </a:solidFill>
              </a:rPr>
            </a:fld>
          </a:p>
        </p:txBody>
      </p:sp>
      <p:sp>
        <p:nvSpPr>
          <p:cNvPr id="869" name="Shape 869"/>
          <p:cNvSpPr/>
          <p:nvPr/>
        </p:nvSpPr>
        <p:spPr>
          <a:xfrm>
            <a:off x="2557519" y="150276"/>
            <a:ext cx="3937521" cy="5334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a:defRPr sz="3600">
                <a:latin typeface="Calibri"/>
                <a:ea typeface="Calibri"/>
                <a:cs typeface="Calibri"/>
                <a:sym typeface="Calibri"/>
              </a:defRPr>
            </a:lvl1pPr>
          </a:lstStyle>
          <a:p>
            <a:pPr lvl="0">
              <a:defRPr sz="1800"/>
            </a:pPr>
            <a:r>
              <a:rPr sz="3600"/>
              <a:t>Acknowledgements</a:t>
            </a:r>
          </a:p>
        </p:txBody>
      </p:sp>
      <p:sp>
        <p:nvSpPr>
          <p:cNvPr id="870" name="Shape 870"/>
          <p:cNvSpPr/>
          <p:nvPr/>
        </p:nvSpPr>
        <p:spPr>
          <a:xfrm>
            <a:off x="38932" y="1389027"/>
            <a:ext cx="9066136" cy="70231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r>
              <a:rPr sz="2800">
                <a:latin typeface="Calibri"/>
                <a:ea typeface="Calibri"/>
                <a:cs typeface="Calibri"/>
                <a:sym typeface="Calibri"/>
              </a:rPr>
              <a:t>NMO UK Service based Oxford</a:t>
            </a:r>
            <a:endParaRPr sz="2800">
              <a:latin typeface="Calibri"/>
              <a:ea typeface="Calibri"/>
              <a:cs typeface="Calibri"/>
              <a:sym typeface="Calibri"/>
            </a:endParaRPr>
          </a:p>
          <a:p>
            <a:pPr lvl="0"/>
            <a:r>
              <a:rPr sz="2800">
                <a:latin typeface="Calibri"/>
                <a:ea typeface="Calibri"/>
                <a:cs typeface="Calibri"/>
                <a:sym typeface="Calibri"/>
              </a:rPr>
              <a:t>	particularly Jackie Palace &amp; Maria Isabel Leite</a:t>
            </a:r>
            <a:endParaRPr sz="2800">
              <a:latin typeface="Calibri"/>
              <a:ea typeface="Calibri"/>
              <a:cs typeface="Calibri"/>
              <a:sym typeface="Calibri"/>
            </a:endParaRPr>
          </a:p>
          <a:p>
            <a:pPr lvl="0"/>
            <a:endParaRPr sz="2800">
              <a:latin typeface="Calibri"/>
              <a:ea typeface="Calibri"/>
              <a:cs typeface="Calibri"/>
              <a:sym typeface="Calibri"/>
            </a:endParaRPr>
          </a:p>
          <a:p>
            <a:pPr lvl="0"/>
            <a:r>
              <a:rPr sz="2800">
                <a:latin typeface="Calibri"/>
                <a:ea typeface="Calibri"/>
                <a:cs typeface="Calibri"/>
                <a:sym typeface="Calibri"/>
              </a:rPr>
              <a:t>Ophthalmology &amp; Neurology teams at KCH</a:t>
            </a:r>
            <a:endParaRPr sz="2800">
              <a:latin typeface="Calibri"/>
              <a:ea typeface="Calibri"/>
              <a:cs typeface="Calibri"/>
              <a:sym typeface="Calibri"/>
            </a:endParaRPr>
          </a:p>
          <a:p>
            <a:pPr lvl="0"/>
            <a:r>
              <a:rPr sz="2800">
                <a:latin typeface="Calibri"/>
                <a:ea typeface="Calibri"/>
                <a:cs typeface="Calibri"/>
                <a:sym typeface="Calibri"/>
              </a:rPr>
              <a:t>	particularly the junior doctors</a:t>
            </a:r>
            <a:endParaRPr sz="2800">
              <a:latin typeface="Calibri"/>
              <a:ea typeface="Calibri"/>
              <a:cs typeface="Calibri"/>
              <a:sym typeface="Calibri"/>
            </a:endParaRPr>
          </a:p>
          <a:p>
            <a:pPr lvl="0"/>
            <a:endParaRPr sz="2800">
              <a:latin typeface="Calibri"/>
              <a:ea typeface="Calibri"/>
              <a:cs typeface="Calibri"/>
              <a:sym typeface="Calibri"/>
            </a:endParaRPr>
          </a:p>
          <a:p>
            <a:pPr lvl="0"/>
            <a:r>
              <a:rPr sz="2800">
                <a:latin typeface="Calibri"/>
                <a:ea typeface="Calibri"/>
                <a:cs typeface="Calibri"/>
                <a:sym typeface="Calibri"/>
              </a:rPr>
              <a:t>Neuro-radiology Dept at KCH</a:t>
            </a:r>
            <a:endParaRPr sz="2800">
              <a:latin typeface="Calibri"/>
              <a:ea typeface="Calibri"/>
              <a:cs typeface="Calibri"/>
              <a:sym typeface="Calibri"/>
            </a:endParaRPr>
          </a:p>
          <a:p>
            <a:pPr lvl="0"/>
            <a:r>
              <a:rPr sz="2800">
                <a:latin typeface="Calibri"/>
                <a:ea typeface="Calibri"/>
                <a:cs typeface="Calibri"/>
                <a:sym typeface="Calibri"/>
              </a:rPr>
              <a:t>	particularly Jon Hart &amp; Naomi Sibtain</a:t>
            </a:r>
            <a:endParaRPr sz="2800">
              <a:latin typeface="Calibri"/>
              <a:ea typeface="Calibri"/>
              <a:cs typeface="Calibri"/>
              <a:sym typeface="Calibri"/>
            </a:endParaRPr>
          </a:p>
          <a:p>
            <a:pPr lvl="0"/>
            <a:endParaRPr sz="2800">
              <a:latin typeface="Calibri"/>
              <a:ea typeface="Calibri"/>
              <a:cs typeface="Calibri"/>
              <a:sym typeface="Calibri"/>
            </a:endParaRPr>
          </a:p>
          <a:p>
            <a:pPr lvl="0"/>
            <a:r>
              <a:rPr sz="2800">
                <a:latin typeface="Calibri"/>
                <a:ea typeface="Calibri"/>
                <a:cs typeface="Calibri"/>
                <a:sym typeface="Calibri"/>
              </a:rPr>
              <a:t>	</a:t>
            </a:r>
            <a:endParaRPr sz="2800">
              <a:latin typeface="Calibri"/>
              <a:ea typeface="Calibri"/>
              <a:cs typeface="Calibri"/>
              <a:sym typeface="Calibri"/>
            </a:endParaRPr>
          </a:p>
          <a:p>
            <a:pPr lvl="0"/>
            <a:endParaRPr sz="2800">
              <a:latin typeface="Calibri"/>
              <a:ea typeface="Calibri"/>
              <a:cs typeface="Calibri"/>
              <a:sym typeface="Calibri"/>
            </a:endParaRPr>
          </a:p>
          <a:p>
            <a:pPr lvl="0"/>
            <a:endParaRPr sz="2800">
              <a:latin typeface="Calibri"/>
              <a:ea typeface="Calibri"/>
              <a:cs typeface="Calibri"/>
              <a:sym typeface="Calibri"/>
            </a:endParaRPr>
          </a:p>
          <a:p>
            <a:pPr lvl="0"/>
            <a:endParaRPr sz="2800">
              <a:latin typeface="Calibri"/>
              <a:ea typeface="Calibri"/>
              <a:cs typeface="Calibri"/>
              <a:sym typeface="Calibri"/>
            </a:endParaRPr>
          </a:p>
          <a:p>
            <a:pPr lvl="0"/>
            <a:r>
              <a:rPr sz="2800">
                <a:latin typeface="Calibri"/>
                <a:ea typeface="Calibri"/>
                <a:cs typeface="Calibri"/>
                <a:sym typeface="Calibri"/>
              </a:rPr>
              <a:t>	</a:t>
            </a:r>
            <a:endParaRPr sz="2800">
              <a:latin typeface="Calibri"/>
              <a:ea typeface="Calibri"/>
              <a:cs typeface="Calibri"/>
              <a:sym typeface="Calibri"/>
            </a:endParaRPr>
          </a:p>
          <a:p>
            <a:pPr lvl="0"/>
            <a:endParaRPr sz="3000">
              <a:latin typeface="Calibri"/>
              <a:ea typeface="Calibri"/>
              <a:cs typeface="Calibri"/>
              <a:sym typeface="Calibri"/>
            </a:endParaRPr>
          </a:p>
          <a:p>
            <a:pPr lvl="0"/>
            <a:endParaRPr sz="3000">
              <a:latin typeface="Calibri"/>
              <a:ea typeface="Calibri"/>
              <a:cs typeface="Calibri"/>
              <a:sym typeface="Calibri"/>
            </a:endParaRP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6" name="Shape 406"/>
          <p:cNvSpPr/>
          <p:nvPr>
            <p:ph type="sldNum" sz="quarter" idx="2"/>
          </p:nvPr>
        </p:nvSpPr>
        <p:spPr>
          <a:xfrm>
            <a:off x="6457950" y="6269673"/>
            <a:ext cx="2057400" cy="269239"/>
          </a:xfrm>
          <a:prstGeom prst="rect">
            <a:avLst/>
          </a:prstGeom>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fld id="{86CB4B4D-7CA3-9044-876B-883B54F8677D}" type="slidenum">
              <a:rPr sz="1200">
                <a:solidFill>
                  <a:srgbClr val="888888"/>
                </a:solidFill>
              </a:rPr>
            </a:fld>
          </a:p>
        </p:txBody>
      </p:sp>
      <p:pic>
        <p:nvPicPr>
          <p:cNvPr id="407" name="image8.png"/>
          <p:cNvPicPr/>
          <p:nvPr/>
        </p:nvPicPr>
        <p:blipFill>
          <a:blip r:embed="rId2">
            <a:extLst/>
          </a:blip>
          <a:stretch>
            <a:fillRect/>
          </a:stretch>
        </p:blipFill>
        <p:spPr>
          <a:xfrm>
            <a:off x="2368075" y="9289"/>
            <a:ext cx="4699085" cy="6839421"/>
          </a:xfrm>
          <a:prstGeom prst="rect">
            <a:avLst/>
          </a:prstGeom>
          <a:ln w="12700">
            <a:miter lim="400000"/>
          </a:ln>
        </p:spPr>
      </p:pic>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409" name="Shape 409"/>
          <p:cNvSpPr/>
          <p:nvPr/>
        </p:nvSpPr>
        <p:spPr>
          <a:xfrm>
            <a:off x="2989394" y="69669"/>
            <a:ext cx="2954205" cy="444501"/>
          </a:xfrm>
          <a:prstGeom prst="rect">
            <a:avLst/>
          </a:prstGeom>
          <a:solidFill>
            <a:srgbClr val="CCFF99"/>
          </a:solidFill>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b="1" sz="3000">
                <a:solidFill>
                  <a:srgbClr val="333F50"/>
                </a:solidFill>
                <a:latin typeface="Calibri"/>
                <a:ea typeface="Calibri"/>
                <a:cs typeface="Calibri"/>
                <a:sym typeface="Calibri"/>
              </a:defRPr>
            </a:lvl1pPr>
          </a:lstStyle>
          <a:p>
            <a:pPr lvl="0">
              <a:defRPr b="0" sz="1800">
                <a:solidFill>
                  <a:srgbClr val="000000"/>
                </a:solidFill>
              </a:defRPr>
            </a:pPr>
            <a:r>
              <a:rPr b="1" sz="3000">
                <a:solidFill>
                  <a:srgbClr val="333F50"/>
                </a:solidFill>
              </a:rPr>
              <a:t>ACUTE MYELITIS</a:t>
            </a:r>
          </a:p>
        </p:txBody>
      </p:sp>
      <p:sp>
        <p:nvSpPr>
          <p:cNvPr id="410" name="Shape 410"/>
          <p:cNvSpPr/>
          <p:nvPr/>
        </p:nvSpPr>
        <p:spPr>
          <a:xfrm>
            <a:off x="2528603" y="1131478"/>
            <a:ext cx="4509397" cy="3556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b="1" sz="2400">
                <a:solidFill>
                  <a:srgbClr val="FFFFFF"/>
                </a:solidFill>
                <a:latin typeface="Calibri"/>
                <a:ea typeface="Calibri"/>
                <a:cs typeface="Calibri"/>
                <a:sym typeface="Calibri"/>
              </a:defRPr>
            </a:lvl1pPr>
          </a:lstStyle>
          <a:p>
            <a:pPr lvl="0">
              <a:defRPr b="0" sz="1800">
                <a:solidFill>
                  <a:srgbClr val="000000"/>
                </a:solidFill>
              </a:defRPr>
            </a:pPr>
            <a:r>
              <a:rPr b="1" sz="2400">
                <a:solidFill>
                  <a:srgbClr val="FFFFFF"/>
                </a:solidFill>
              </a:rPr>
              <a:t>LETM ≥ 3 vertebral segments </a:t>
            </a:r>
          </a:p>
        </p:txBody>
      </p:sp>
      <p:pic>
        <p:nvPicPr>
          <p:cNvPr id="411" name="image6.jpeg" descr="http://www.discoverymedicine.com/Timothy-W-West/files/2013/10/discovery_medicine_no_88_timothy_w_west_figure_2.jpg"/>
          <p:cNvPicPr/>
          <p:nvPr/>
        </p:nvPicPr>
        <p:blipFill>
          <a:blip r:embed="rId2">
            <a:extLst/>
          </a:blip>
          <a:srcRect l="0" t="0" r="53416" b="0"/>
          <a:stretch>
            <a:fillRect/>
          </a:stretch>
        </p:blipFill>
        <p:spPr>
          <a:xfrm>
            <a:off x="361164" y="1838241"/>
            <a:ext cx="2888569" cy="4791078"/>
          </a:xfrm>
          <a:prstGeom prst="rect">
            <a:avLst/>
          </a:prstGeom>
          <a:ln w="12700">
            <a:miter lim="400000"/>
          </a:ln>
        </p:spPr>
      </p:pic>
      <p:grpSp>
        <p:nvGrpSpPr>
          <p:cNvPr id="414" name="Group 414"/>
          <p:cNvGrpSpPr/>
          <p:nvPr/>
        </p:nvGrpSpPr>
        <p:grpSpPr>
          <a:xfrm>
            <a:off x="5718763" y="1863885"/>
            <a:ext cx="3034270" cy="4739789"/>
            <a:chOff x="-1" y="0"/>
            <a:chExt cx="3034269" cy="4739787"/>
          </a:xfrm>
        </p:grpSpPr>
        <p:pic>
          <p:nvPicPr>
            <p:cNvPr id="412" name="image9.png"/>
            <p:cNvPicPr/>
            <p:nvPr/>
          </p:nvPicPr>
          <p:blipFill>
            <a:blip r:embed="rId3">
              <a:extLst/>
            </a:blip>
            <a:stretch>
              <a:fillRect/>
            </a:stretch>
          </p:blipFill>
          <p:spPr>
            <a:xfrm>
              <a:off x="147249" y="-1"/>
              <a:ext cx="2887020" cy="4739788"/>
            </a:xfrm>
            <a:prstGeom prst="rect">
              <a:avLst/>
            </a:prstGeom>
            <a:ln w="12700" cap="flat">
              <a:noFill/>
              <a:miter lim="400000"/>
            </a:ln>
            <a:effectLst/>
          </p:spPr>
        </p:pic>
        <p:pic>
          <p:nvPicPr>
            <p:cNvPr id="413" name="image10.png"/>
            <p:cNvPicPr/>
            <p:nvPr/>
          </p:nvPicPr>
          <p:blipFill>
            <a:blip r:embed="rId4">
              <a:extLst/>
            </a:blip>
            <a:stretch>
              <a:fillRect/>
            </a:stretch>
          </p:blipFill>
          <p:spPr>
            <a:xfrm>
              <a:off x="-2" y="3713589"/>
              <a:ext cx="1317961" cy="1026198"/>
            </a:xfrm>
            <a:prstGeom prst="rect">
              <a:avLst/>
            </a:prstGeom>
            <a:ln w="12700" cap="flat">
              <a:noFill/>
              <a:miter lim="400000"/>
            </a:ln>
            <a:effectLst/>
          </p:spPr>
        </p:pic>
      </p:grpSp>
      <p:sp>
        <p:nvSpPr>
          <p:cNvPr id="415" name="Shape 415"/>
          <p:cNvSpPr/>
          <p:nvPr/>
        </p:nvSpPr>
        <p:spPr>
          <a:xfrm>
            <a:off x="6865273" y="1489779"/>
            <a:ext cx="1410049" cy="26670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a:solidFill>
                  <a:srgbClr val="FFFFFF"/>
                </a:solidFill>
                <a:latin typeface="Calibri"/>
                <a:ea typeface="Calibri"/>
                <a:cs typeface="Calibri"/>
                <a:sym typeface="Calibri"/>
              </a:defRPr>
            </a:lvl1pPr>
          </a:lstStyle>
          <a:p>
            <a:pPr lvl="0">
              <a:defRPr>
                <a:solidFill>
                  <a:srgbClr val="000000"/>
                </a:solidFill>
              </a:defRPr>
            </a:pPr>
            <a:r>
              <a:rPr>
                <a:solidFill>
                  <a:srgbClr val="FFFFFF"/>
                </a:solidFill>
              </a:rPr>
              <a:t>or chronic</a:t>
            </a:r>
          </a:p>
        </p:txBody>
      </p:sp>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5B9BD5"/>
          </a:solidFill>
          <a:prstDash val="solid"/>
          <a:bevel/>
        </a:ln>
        <a:effectLst/>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B9BD5"/>
          </a:solidFill>
          <a:prstDash val="solid"/>
          <a:bevel/>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5B9BD5"/>
          </a:solidFill>
          <a:prstDash val="solid"/>
          <a:bevel/>
        </a:ln>
        <a:effectLst/>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B9BD5"/>
          </a:solidFill>
          <a:prstDash val="solid"/>
          <a:bevel/>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