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6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7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8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9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0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1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2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23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4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5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26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27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28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29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theme/theme30.xml" ContentType="application/vnd.openxmlformats-officedocument.theme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heme/theme31.xml" ContentType="application/vnd.openxmlformats-officedocument.theme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32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33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theme/theme34.xml" ContentType="application/vnd.openxmlformats-officedocument.theme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5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36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theme/theme37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63" r:id="rId1"/>
    <p:sldMasterId id="2147486300" r:id="rId2"/>
    <p:sldMasterId id="2147486921" r:id="rId3"/>
    <p:sldMasterId id="2147486930" r:id="rId4"/>
    <p:sldMasterId id="2147486940" r:id="rId5"/>
    <p:sldMasterId id="2147486953" r:id="rId6"/>
    <p:sldMasterId id="2147486967" r:id="rId7"/>
    <p:sldMasterId id="2147487815" r:id="rId8"/>
    <p:sldMasterId id="2147487832" r:id="rId9"/>
    <p:sldMasterId id="2147488230" r:id="rId10"/>
    <p:sldMasterId id="2147490298" r:id="rId11"/>
    <p:sldMasterId id="2147490311" r:id="rId12"/>
    <p:sldMasterId id="2147490593" r:id="rId13"/>
    <p:sldMasterId id="2147490607" r:id="rId14"/>
    <p:sldMasterId id="2147491319" r:id="rId15"/>
    <p:sldMasterId id="2147491336" r:id="rId16"/>
    <p:sldMasterId id="2147491743" r:id="rId17"/>
    <p:sldMasterId id="2147491762" r:id="rId18"/>
    <p:sldMasterId id="2147491781" r:id="rId19"/>
    <p:sldMasterId id="2147492287" r:id="rId20"/>
    <p:sldMasterId id="2147492299" r:id="rId21"/>
    <p:sldMasterId id="2147492311" r:id="rId22"/>
    <p:sldMasterId id="2147492323" r:id="rId23"/>
    <p:sldMasterId id="2147494665" r:id="rId24"/>
    <p:sldMasterId id="2147495889" r:id="rId25"/>
    <p:sldMasterId id="2147495903" r:id="rId26"/>
    <p:sldMasterId id="2147496568" r:id="rId27"/>
    <p:sldMasterId id="2147496582" r:id="rId28"/>
    <p:sldMasterId id="2147496594" r:id="rId29"/>
    <p:sldMasterId id="2147498003" r:id="rId30"/>
    <p:sldMasterId id="2147498017" r:id="rId31"/>
    <p:sldMasterId id="2147498031" r:id="rId32"/>
    <p:sldMasterId id="2147501146" r:id="rId33"/>
    <p:sldMasterId id="2147501160" r:id="rId34"/>
    <p:sldMasterId id="2147501172" r:id="rId35"/>
    <p:sldMasterId id="2147503743" r:id="rId36"/>
    <p:sldMasterId id="2147513570" r:id="rId37"/>
    <p:sldMasterId id="2147519126" r:id="rId38"/>
  </p:sldMasterIdLst>
  <p:notesMasterIdLst>
    <p:notesMasterId r:id="rId75"/>
  </p:notesMasterIdLst>
  <p:handoutMasterIdLst>
    <p:handoutMasterId r:id="rId76"/>
  </p:handoutMasterIdLst>
  <p:sldIdLst>
    <p:sldId id="1399" r:id="rId39"/>
    <p:sldId id="1386" r:id="rId40"/>
    <p:sldId id="1394" r:id="rId41"/>
    <p:sldId id="1309" r:id="rId42"/>
    <p:sldId id="1312" r:id="rId43"/>
    <p:sldId id="1408" r:id="rId44"/>
    <p:sldId id="1412" r:id="rId45"/>
    <p:sldId id="1362" r:id="rId46"/>
    <p:sldId id="1377" r:id="rId47"/>
    <p:sldId id="1336" r:id="rId48"/>
    <p:sldId id="1365" r:id="rId49"/>
    <p:sldId id="1367" r:id="rId50"/>
    <p:sldId id="1401" r:id="rId51"/>
    <p:sldId id="1345" r:id="rId52"/>
    <p:sldId id="1409" r:id="rId53"/>
    <p:sldId id="1388" r:id="rId54"/>
    <p:sldId id="1333" r:id="rId55"/>
    <p:sldId id="1406" r:id="rId56"/>
    <p:sldId id="1407" r:id="rId57"/>
    <p:sldId id="1402" r:id="rId58"/>
    <p:sldId id="1387" r:id="rId59"/>
    <p:sldId id="1337" r:id="rId60"/>
    <p:sldId id="1354" r:id="rId61"/>
    <p:sldId id="1390" r:id="rId62"/>
    <p:sldId id="1396" r:id="rId63"/>
    <p:sldId id="1381" r:id="rId64"/>
    <p:sldId id="1382" r:id="rId65"/>
    <p:sldId id="1383" r:id="rId66"/>
    <p:sldId id="1410" r:id="rId67"/>
    <p:sldId id="1411" r:id="rId68"/>
    <p:sldId id="1239" r:id="rId69"/>
    <p:sldId id="1243" r:id="rId70"/>
    <p:sldId id="1244" r:id="rId71"/>
    <p:sldId id="1397" r:id="rId72"/>
    <p:sldId id="1331" r:id="rId73"/>
    <p:sldId id="950" r:id="rId74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97">
          <p15:clr>
            <a:srgbClr val="A4A3A4"/>
          </p15:clr>
        </p15:guide>
        <p15:guide id="2" pos="337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ntz-Murr, Astrid (GVA-WSW)" initials="PA(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9D9C"/>
    <a:srgbClr val="215968"/>
    <a:srgbClr val="FFFFFF"/>
    <a:srgbClr val="B3E1E7"/>
    <a:srgbClr val="A7E1CF"/>
    <a:srgbClr val="ADCBC7"/>
    <a:srgbClr val="8CB6B1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2" autoAdjust="0"/>
    <p:restoredTop sz="82360" autoAdjust="0"/>
  </p:normalViewPr>
  <p:slideViewPr>
    <p:cSldViewPr snapToObjects="1">
      <p:cViewPr varScale="1">
        <p:scale>
          <a:sx n="107" d="100"/>
          <a:sy n="107" d="100"/>
        </p:scale>
        <p:origin x="-1688" y="-104"/>
      </p:cViewPr>
      <p:guideLst>
        <p:guide orient="horz" pos="1797"/>
        <p:guide pos="33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0" d="100"/>
        <a:sy n="300" d="100"/>
      </p:scale>
      <p:origin x="0" y="8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25.xml"/><Relationship Id="rId64" Type="http://schemas.openxmlformats.org/officeDocument/2006/relationships/slide" Target="slides/slide26.xml"/><Relationship Id="rId65" Type="http://schemas.openxmlformats.org/officeDocument/2006/relationships/slide" Target="slides/slide27.xml"/><Relationship Id="rId66" Type="http://schemas.openxmlformats.org/officeDocument/2006/relationships/slide" Target="slides/slide28.xml"/><Relationship Id="rId67" Type="http://schemas.openxmlformats.org/officeDocument/2006/relationships/slide" Target="slides/slide29.xml"/><Relationship Id="rId68" Type="http://schemas.openxmlformats.org/officeDocument/2006/relationships/slide" Target="slides/slide30.xml"/><Relationship Id="rId69" Type="http://schemas.openxmlformats.org/officeDocument/2006/relationships/slide" Target="slides/slide31.xml"/><Relationship Id="rId50" Type="http://schemas.openxmlformats.org/officeDocument/2006/relationships/slide" Target="slides/slide12.xml"/><Relationship Id="rId51" Type="http://schemas.openxmlformats.org/officeDocument/2006/relationships/slide" Target="slides/slide13.xml"/><Relationship Id="rId52" Type="http://schemas.openxmlformats.org/officeDocument/2006/relationships/slide" Target="slides/slide14.xml"/><Relationship Id="rId53" Type="http://schemas.openxmlformats.org/officeDocument/2006/relationships/slide" Target="slides/slide15.xml"/><Relationship Id="rId54" Type="http://schemas.openxmlformats.org/officeDocument/2006/relationships/slide" Target="slides/slide16.xml"/><Relationship Id="rId55" Type="http://schemas.openxmlformats.org/officeDocument/2006/relationships/slide" Target="slides/slide17.xml"/><Relationship Id="rId56" Type="http://schemas.openxmlformats.org/officeDocument/2006/relationships/slide" Target="slides/slide18.xml"/><Relationship Id="rId57" Type="http://schemas.openxmlformats.org/officeDocument/2006/relationships/slide" Target="slides/slide19.xml"/><Relationship Id="rId58" Type="http://schemas.openxmlformats.org/officeDocument/2006/relationships/slide" Target="slides/slide20.xml"/><Relationship Id="rId59" Type="http://schemas.openxmlformats.org/officeDocument/2006/relationships/slide" Target="slides/slide21.xml"/><Relationship Id="rId40" Type="http://schemas.openxmlformats.org/officeDocument/2006/relationships/slide" Target="slides/slide2.xml"/><Relationship Id="rId41" Type="http://schemas.openxmlformats.org/officeDocument/2006/relationships/slide" Target="slides/slide3.xml"/><Relationship Id="rId42" Type="http://schemas.openxmlformats.org/officeDocument/2006/relationships/slide" Target="slides/slide4.xml"/><Relationship Id="rId43" Type="http://schemas.openxmlformats.org/officeDocument/2006/relationships/slide" Target="slides/slide5.xml"/><Relationship Id="rId44" Type="http://schemas.openxmlformats.org/officeDocument/2006/relationships/slide" Target="slides/slide6.xml"/><Relationship Id="rId45" Type="http://schemas.openxmlformats.org/officeDocument/2006/relationships/slide" Target="slides/slide7.xml"/><Relationship Id="rId46" Type="http://schemas.openxmlformats.org/officeDocument/2006/relationships/slide" Target="slides/slide8.xml"/><Relationship Id="rId47" Type="http://schemas.openxmlformats.org/officeDocument/2006/relationships/slide" Target="slides/slide9.xml"/><Relationship Id="rId48" Type="http://schemas.openxmlformats.org/officeDocument/2006/relationships/slide" Target="slides/slide10.xml"/><Relationship Id="rId4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" Target="slides/slide1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32.xml"/><Relationship Id="rId71" Type="http://schemas.openxmlformats.org/officeDocument/2006/relationships/slide" Target="slides/slide33.xml"/><Relationship Id="rId72" Type="http://schemas.openxmlformats.org/officeDocument/2006/relationships/slide" Target="slides/slide34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73" Type="http://schemas.openxmlformats.org/officeDocument/2006/relationships/slide" Target="slides/slide35.xml"/><Relationship Id="rId74" Type="http://schemas.openxmlformats.org/officeDocument/2006/relationships/slide" Target="slides/slide36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commentAuthors" Target="commentAuthors.xml"/><Relationship Id="rId79" Type="http://schemas.openxmlformats.org/officeDocument/2006/relationships/presProps" Target="presProps.xml"/><Relationship Id="rId60" Type="http://schemas.openxmlformats.org/officeDocument/2006/relationships/slide" Target="slides/slide22.xml"/><Relationship Id="rId61" Type="http://schemas.openxmlformats.org/officeDocument/2006/relationships/slide" Target="slides/slide23.xml"/><Relationship Id="rId62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C25480-ECF3-4E8B-8FBA-9B1D9482664D}" type="doc">
      <dgm:prSet loTypeId="urn:microsoft.com/office/officeart/2005/8/layout/venn1" loCatId="relationship" qsTypeId="urn:microsoft.com/office/officeart/2005/8/quickstyle/3d1" qsCatId="3D" csTypeId="urn:microsoft.com/office/officeart/2005/8/colors/accent6_5" csCatId="accent6" phldr="1"/>
      <dgm:spPr/>
    </dgm:pt>
    <dgm:pt modelId="{64670452-6C71-43CC-AE15-DE89EC498599}">
      <dgm:prSet phldrT="[Texto]"/>
      <dgm:spPr>
        <a:solidFill>
          <a:srgbClr val="000099">
            <a:alpha val="50000"/>
          </a:srgbClr>
        </a:solidFill>
      </dgm:spPr>
      <dgm:t>
        <a:bodyPr/>
        <a:lstStyle/>
        <a:p>
          <a:r>
            <a:rPr lang="es-ES" baseline="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Relapse</a:t>
          </a:r>
          <a:endParaRPr lang="es-ES" baseline="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C867C0A1-9E4D-4C8D-90A5-4E39C3E54564}" type="parTrans" cxnId="{12E0CB57-413A-4920-9E6D-F432D35170FB}">
      <dgm:prSet/>
      <dgm:spPr/>
      <dgm:t>
        <a:bodyPr/>
        <a:lstStyle/>
        <a:p>
          <a:endParaRPr lang="es-ES">
            <a:latin typeface="Arial" pitchFamily="34" charset="0"/>
            <a:cs typeface="Arial" pitchFamily="34" charset="0"/>
          </a:endParaRPr>
        </a:p>
      </dgm:t>
    </dgm:pt>
    <dgm:pt modelId="{017FF089-765F-4C90-B959-31BBFCB2F297}" type="sibTrans" cxnId="{12E0CB57-413A-4920-9E6D-F432D35170FB}">
      <dgm:prSet/>
      <dgm:spPr/>
      <dgm:t>
        <a:bodyPr/>
        <a:lstStyle/>
        <a:p>
          <a:endParaRPr lang="es-ES">
            <a:latin typeface="Arial" pitchFamily="34" charset="0"/>
            <a:cs typeface="Arial" pitchFamily="34" charset="0"/>
          </a:endParaRPr>
        </a:p>
      </dgm:t>
    </dgm:pt>
    <dgm:pt modelId="{562DD3F5-D09E-47FC-B69D-E8BE4E5A7B73}">
      <dgm:prSet phldrT="[Texto]"/>
      <dgm:spPr>
        <a:gradFill flip="none" rotWithShape="0">
          <a:gsLst>
            <a:gs pos="0">
              <a:srgbClr val="000099">
                <a:tint val="66000"/>
                <a:satMod val="160000"/>
              </a:srgbClr>
            </a:gs>
            <a:gs pos="50000">
              <a:srgbClr val="000099">
                <a:tint val="44500"/>
                <a:satMod val="160000"/>
              </a:srgbClr>
            </a:gs>
            <a:gs pos="100000">
              <a:srgbClr val="000099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s-ES" baseline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MR</a:t>
          </a:r>
          <a:endParaRPr lang="es-ES" baseline="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1FBC372-954A-4306-9E3F-AFD1A4E45246}" type="parTrans" cxnId="{5A79FC38-FAC2-4DCA-AE75-483E40A4C699}">
      <dgm:prSet/>
      <dgm:spPr/>
      <dgm:t>
        <a:bodyPr/>
        <a:lstStyle/>
        <a:p>
          <a:endParaRPr lang="es-ES">
            <a:latin typeface="Arial" pitchFamily="34" charset="0"/>
            <a:cs typeface="Arial" pitchFamily="34" charset="0"/>
          </a:endParaRPr>
        </a:p>
      </dgm:t>
    </dgm:pt>
    <dgm:pt modelId="{E56FB0AE-E702-4F96-9948-2A7457AFC9B5}" type="sibTrans" cxnId="{5A79FC38-FAC2-4DCA-AE75-483E40A4C699}">
      <dgm:prSet/>
      <dgm:spPr/>
      <dgm:t>
        <a:bodyPr/>
        <a:lstStyle/>
        <a:p>
          <a:endParaRPr lang="es-ES">
            <a:latin typeface="Arial" pitchFamily="34" charset="0"/>
            <a:cs typeface="Arial" pitchFamily="34" charset="0"/>
          </a:endParaRPr>
        </a:p>
      </dgm:t>
    </dgm:pt>
    <dgm:pt modelId="{3D90F31A-77BE-4FB3-8092-50D917B2B4D4}">
      <dgm:prSet phldrT="[Texto]"/>
      <dgm:spPr>
        <a:solidFill>
          <a:srgbClr val="002060">
            <a:alpha val="80000"/>
          </a:srgbClr>
        </a:solidFill>
      </dgm:spPr>
      <dgm:t>
        <a:bodyPr/>
        <a:lstStyle/>
        <a:p>
          <a:r>
            <a:rPr lang="es-ES" baseline="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Progression</a:t>
          </a:r>
          <a:endParaRPr lang="es-ES" baseline="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B0E4362F-D5AE-41A9-AB3A-9D486D463E4A}" type="parTrans" cxnId="{48646110-1D1F-40D9-8641-13437B177FD8}">
      <dgm:prSet/>
      <dgm:spPr/>
      <dgm:t>
        <a:bodyPr/>
        <a:lstStyle/>
        <a:p>
          <a:endParaRPr lang="es-ES">
            <a:latin typeface="Arial" pitchFamily="34" charset="0"/>
            <a:cs typeface="Arial" pitchFamily="34" charset="0"/>
          </a:endParaRPr>
        </a:p>
      </dgm:t>
    </dgm:pt>
    <dgm:pt modelId="{5A5E79F6-81C6-4FBF-B29B-949C3A296626}" type="sibTrans" cxnId="{48646110-1D1F-40D9-8641-13437B177FD8}">
      <dgm:prSet/>
      <dgm:spPr/>
      <dgm:t>
        <a:bodyPr/>
        <a:lstStyle/>
        <a:p>
          <a:endParaRPr lang="es-ES">
            <a:latin typeface="Arial" pitchFamily="34" charset="0"/>
            <a:cs typeface="Arial" pitchFamily="34" charset="0"/>
          </a:endParaRPr>
        </a:p>
      </dgm:t>
    </dgm:pt>
    <dgm:pt modelId="{822C15A2-7A5E-4B0C-945F-CA0BCE970706}" type="pres">
      <dgm:prSet presAssocID="{57C25480-ECF3-4E8B-8FBA-9B1D9482664D}" presName="compositeShape" presStyleCnt="0">
        <dgm:presLayoutVars>
          <dgm:chMax val="7"/>
          <dgm:dir/>
          <dgm:resizeHandles val="exact"/>
        </dgm:presLayoutVars>
      </dgm:prSet>
      <dgm:spPr/>
    </dgm:pt>
    <dgm:pt modelId="{695A110F-F4A8-4C04-B434-D190FC251DDE}" type="pres">
      <dgm:prSet presAssocID="{64670452-6C71-43CC-AE15-DE89EC498599}" presName="circ1" presStyleLbl="vennNode1" presStyleIdx="0" presStyleCnt="3"/>
      <dgm:spPr/>
      <dgm:t>
        <a:bodyPr/>
        <a:lstStyle/>
        <a:p>
          <a:endParaRPr lang="es-ES"/>
        </a:p>
      </dgm:t>
    </dgm:pt>
    <dgm:pt modelId="{F6EBB515-64C9-4AFD-AE37-4DB9C9F504D4}" type="pres">
      <dgm:prSet presAssocID="{64670452-6C71-43CC-AE15-DE89EC49859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44BF2B-929C-44C6-BE95-1601E0895EBB}" type="pres">
      <dgm:prSet presAssocID="{562DD3F5-D09E-47FC-B69D-E8BE4E5A7B73}" presName="circ2" presStyleLbl="vennNode1" presStyleIdx="1" presStyleCnt="3" custLinFactNeighborX="-2750" custLinFactNeighborY="-15201"/>
      <dgm:spPr/>
      <dgm:t>
        <a:bodyPr/>
        <a:lstStyle/>
        <a:p>
          <a:endParaRPr lang="es-ES"/>
        </a:p>
      </dgm:t>
    </dgm:pt>
    <dgm:pt modelId="{5B07823F-7190-48AE-A2CF-B9CACBC9BA28}" type="pres">
      <dgm:prSet presAssocID="{562DD3F5-D09E-47FC-B69D-E8BE4E5A7B7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0DE2A0-D401-4B0B-827B-EC4AF215D5AD}" type="pres">
      <dgm:prSet presAssocID="{3D90F31A-77BE-4FB3-8092-50D917B2B4D4}" presName="circ3" presStyleLbl="vennNode1" presStyleIdx="2" presStyleCnt="3" custLinFactNeighborX="-9596" custLinFactNeighborY="-18287"/>
      <dgm:spPr/>
      <dgm:t>
        <a:bodyPr/>
        <a:lstStyle/>
        <a:p>
          <a:endParaRPr lang="es-ES"/>
        </a:p>
      </dgm:t>
    </dgm:pt>
    <dgm:pt modelId="{04809CC3-F7B9-40BA-8825-83ECB53AB510}" type="pres">
      <dgm:prSet presAssocID="{3D90F31A-77BE-4FB3-8092-50D917B2B4D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2E9EEE0-FA23-7F48-9649-5C7F5C5BC273}" type="presOf" srcId="{3D90F31A-77BE-4FB3-8092-50D917B2B4D4}" destId="{1A0DE2A0-D401-4B0B-827B-EC4AF215D5AD}" srcOrd="0" destOrd="0" presId="urn:microsoft.com/office/officeart/2005/8/layout/venn1"/>
    <dgm:cxn modelId="{C3D3499D-A830-B749-8370-4AE86920C577}" type="presOf" srcId="{3D90F31A-77BE-4FB3-8092-50D917B2B4D4}" destId="{04809CC3-F7B9-40BA-8825-83ECB53AB510}" srcOrd="1" destOrd="0" presId="urn:microsoft.com/office/officeart/2005/8/layout/venn1"/>
    <dgm:cxn modelId="{12E0CB57-413A-4920-9E6D-F432D35170FB}" srcId="{57C25480-ECF3-4E8B-8FBA-9B1D9482664D}" destId="{64670452-6C71-43CC-AE15-DE89EC498599}" srcOrd="0" destOrd="0" parTransId="{C867C0A1-9E4D-4C8D-90A5-4E39C3E54564}" sibTransId="{017FF089-765F-4C90-B959-31BBFCB2F297}"/>
    <dgm:cxn modelId="{C674F45A-3C86-3948-95B0-F8700FFE79DA}" type="presOf" srcId="{64670452-6C71-43CC-AE15-DE89EC498599}" destId="{F6EBB515-64C9-4AFD-AE37-4DB9C9F504D4}" srcOrd="1" destOrd="0" presId="urn:microsoft.com/office/officeart/2005/8/layout/venn1"/>
    <dgm:cxn modelId="{2D3956D4-9FAF-BA4C-9110-B65DDB4EEDD8}" type="presOf" srcId="{562DD3F5-D09E-47FC-B69D-E8BE4E5A7B73}" destId="{5B07823F-7190-48AE-A2CF-B9CACBC9BA28}" srcOrd="1" destOrd="0" presId="urn:microsoft.com/office/officeart/2005/8/layout/venn1"/>
    <dgm:cxn modelId="{48646110-1D1F-40D9-8641-13437B177FD8}" srcId="{57C25480-ECF3-4E8B-8FBA-9B1D9482664D}" destId="{3D90F31A-77BE-4FB3-8092-50D917B2B4D4}" srcOrd="2" destOrd="0" parTransId="{B0E4362F-D5AE-41A9-AB3A-9D486D463E4A}" sibTransId="{5A5E79F6-81C6-4FBF-B29B-949C3A296626}"/>
    <dgm:cxn modelId="{70893A0B-BA91-9F44-A2B7-0CFAA98C10F6}" type="presOf" srcId="{562DD3F5-D09E-47FC-B69D-E8BE4E5A7B73}" destId="{4644BF2B-929C-44C6-BE95-1601E0895EBB}" srcOrd="0" destOrd="0" presId="urn:microsoft.com/office/officeart/2005/8/layout/venn1"/>
    <dgm:cxn modelId="{BAE0C88F-B588-804C-B374-155A043179C9}" type="presOf" srcId="{57C25480-ECF3-4E8B-8FBA-9B1D9482664D}" destId="{822C15A2-7A5E-4B0C-945F-CA0BCE970706}" srcOrd="0" destOrd="0" presId="urn:microsoft.com/office/officeart/2005/8/layout/venn1"/>
    <dgm:cxn modelId="{5A79FC38-FAC2-4DCA-AE75-483E40A4C699}" srcId="{57C25480-ECF3-4E8B-8FBA-9B1D9482664D}" destId="{562DD3F5-D09E-47FC-B69D-E8BE4E5A7B73}" srcOrd="1" destOrd="0" parTransId="{D1FBC372-954A-4306-9E3F-AFD1A4E45246}" sibTransId="{E56FB0AE-E702-4F96-9948-2A7457AFC9B5}"/>
    <dgm:cxn modelId="{8AAF0E9B-FB5E-B54B-8B79-77DECC6B9FCE}" type="presOf" srcId="{64670452-6C71-43CC-AE15-DE89EC498599}" destId="{695A110F-F4A8-4C04-B434-D190FC251DDE}" srcOrd="0" destOrd="0" presId="urn:microsoft.com/office/officeart/2005/8/layout/venn1"/>
    <dgm:cxn modelId="{76166685-3CD9-F24D-B4DC-DC5812BFAB8F}" type="presParOf" srcId="{822C15A2-7A5E-4B0C-945F-CA0BCE970706}" destId="{695A110F-F4A8-4C04-B434-D190FC251DDE}" srcOrd="0" destOrd="0" presId="urn:microsoft.com/office/officeart/2005/8/layout/venn1"/>
    <dgm:cxn modelId="{54FB5C55-56C8-9148-9DC4-762BBACCD421}" type="presParOf" srcId="{822C15A2-7A5E-4B0C-945F-CA0BCE970706}" destId="{F6EBB515-64C9-4AFD-AE37-4DB9C9F504D4}" srcOrd="1" destOrd="0" presId="urn:microsoft.com/office/officeart/2005/8/layout/venn1"/>
    <dgm:cxn modelId="{DB52F0B5-8D3D-8A4B-8A9E-5B60A2D1F9C2}" type="presParOf" srcId="{822C15A2-7A5E-4B0C-945F-CA0BCE970706}" destId="{4644BF2B-929C-44C6-BE95-1601E0895EBB}" srcOrd="2" destOrd="0" presId="urn:microsoft.com/office/officeart/2005/8/layout/venn1"/>
    <dgm:cxn modelId="{61ECCB8E-8188-794B-85B1-A8751EBBF8A5}" type="presParOf" srcId="{822C15A2-7A5E-4B0C-945F-CA0BCE970706}" destId="{5B07823F-7190-48AE-A2CF-B9CACBC9BA28}" srcOrd="3" destOrd="0" presId="urn:microsoft.com/office/officeart/2005/8/layout/venn1"/>
    <dgm:cxn modelId="{B2501135-9446-4E4A-8F38-3B53B965FC91}" type="presParOf" srcId="{822C15A2-7A5E-4B0C-945F-CA0BCE970706}" destId="{1A0DE2A0-D401-4B0B-827B-EC4AF215D5AD}" srcOrd="4" destOrd="0" presId="urn:microsoft.com/office/officeart/2005/8/layout/venn1"/>
    <dgm:cxn modelId="{3E240DA1-E020-9941-A3FD-9EFCF80E4B44}" type="presParOf" srcId="{822C15A2-7A5E-4B0C-945F-CA0BCE970706}" destId="{04809CC3-F7B9-40BA-8825-83ECB53AB51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A110F-F4A8-4C04-B434-D190FC251DDE}">
      <dsp:nvSpPr>
        <dsp:cNvPr id="0" name=""/>
        <dsp:cNvSpPr/>
      </dsp:nvSpPr>
      <dsp:spPr>
        <a:xfrm>
          <a:off x="1432559" y="51434"/>
          <a:ext cx="2468880" cy="2468880"/>
        </a:xfrm>
        <a:prstGeom prst="ellipse">
          <a:avLst/>
        </a:prstGeom>
        <a:solidFill>
          <a:srgbClr val="000099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baseline="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Relapse</a:t>
          </a:r>
          <a:endParaRPr lang="es-ES" sz="2100" kern="1200" baseline="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761744" y="483488"/>
        <a:ext cx="1810512" cy="1110996"/>
      </dsp:txXfrm>
    </dsp:sp>
    <dsp:sp modelId="{4644BF2B-929C-44C6-BE95-1601E0895EBB}">
      <dsp:nvSpPr>
        <dsp:cNvPr id="0" name=""/>
        <dsp:cNvSpPr/>
      </dsp:nvSpPr>
      <dsp:spPr>
        <a:xfrm>
          <a:off x="2255519" y="1219190"/>
          <a:ext cx="2468880" cy="2468880"/>
        </a:xfrm>
        <a:prstGeom prst="ellipse">
          <a:avLst/>
        </a:prstGeom>
        <a:gradFill flip="none" rotWithShape="0">
          <a:gsLst>
            <a:gs pos="0">
              <a:srgbClr val="000099">
                <a:tint val="66000"/>
                <a:satMod val="160000"/>
              </a:srgbClr>
            </a:gs>
            <a:gs pos="50000">
              <a:srgbClr val="000099">
                <a:tint val="44500"/>
                <a:satMod val="160000"/>
              </a:srgbClr>
            </a:gs>
            <a:gs pos="100000">
              <a:srgbClr val="000099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baseline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MR</a:t>
          </a:r>
          <a:endParaRPr lang="es-ES" sz="2100" kern="1200" baseline="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3010585" y="1856984"/>
        <a:ext cx="1481328" cy="1357884"/>
      </dsp:txXfrm>
    </dsp:sp>
    <dsp:sp modelId="{1A0DE2A0-D401-4B0B-827B-EC4AF215D5AD}">
      <dsp:nvSpPr>
        <dsp:cNvPr id="0" name=""/>
        <dsp:cNvSpPr/>
      </dsp:nvSpPr>
      <dsp:spPr>
        <a:xfrm>
          <a:off x="304792" y="1143000"/>
          <a:ext cx="2468880" cy="2468880"/>
        </a:xfrm>
        <a:prstGeom prst="ellipse">
          <a:avLst/>
        </a:prstGeom>
        <a:solidFill>
          <a:srgbClr val="002060">
            <a:alpha val="8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baseline="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Progression</a:t>
          </a:r>
          <a:endParaRPr lang="es-ES" sz="2100" kern="1200" baseline="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537278" y="1780794"/>
        <a:ext cx="1481328" cy="1357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0BC910-86AF-414B-BBE7-1EC915581084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1714403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058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32C7D5-8591-4E14-81F6-AC2F593E61F6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4011602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92150"/>
            <a:ext cx="4556125" cy="3417888"/>
          </a:xfrm>
          <a:ln/>
        </p:spPr>
      </p:sp>
      <p:sp>
        <p:nvSpPr>
          <p:cNvPr id="4935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a-ES">
                <a:latin typeface="Arial" charset="0"/>
              </a:rPr>
              <a:t>So, we obtained 8 different catigories of patients after the first year. Patients postive for all three variables (R, P, MRI), for two of the three, for 1 of the three, and patients negative for all three variables.</a:t>
            </a:r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9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/>
          </a:p>
        </p:txBody>
      </p:sp>
      <p:sp>
        <p:nvSpPr>
          <p:cNvPr id="559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6B3FC00-6EC3-4DBD-A8E1-07E406E8130A}" type="slidenum">
              <a:rPr lang="en-US" altLang="fr-FR" smtClean="0"/>
              <a:pPr>
                <a:spcBef>
                  <a:spcPct val="0"/>
                </a:spcBef>
              </a:pPr>
              <a:t>31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255200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/>
          </a:p>
        </p:txBody>
      </p:sp>
      <p:sp>
        <p:nvSpPr>
          <p:cNvPr id="561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EBCAA0-8A87-43AF-994F-09A0D05157B5}" type="slidenum">
              <a:rPr lang="en-US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32</a:t>
            </a:fld>
            <a:endParaRPr lang="en-US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56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32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>
              <a:latin typeface="Calibri" panose="020F0502020204030204" pitchFamily="34" charset="0"/>
            </a:endParaRPr>
          </a:p>
        </p:txBody>
      </p:sp>
      <p:sp>
        <p:nvSpPr>
          <p:cNvPr id="5632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4D5920-7FAD-4A8C-A620-364F1A6F5E34}" type="slidenum">
              <a:rPr lang="en-US" altLang="fr-FR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fr-F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13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7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85800" lvl="1" indent="-263525" defTabSz="842963">
              <a:spcBef>
                <a:spcPct val="0"/>
              </a:spcBef>
              <a:buFontTx/>
              <a:buChar char="•"/>
            </a:pPr>
            <a:r>
              <a:rPr lang="en-US" altLang="fr-FR" sz="1800" b="1" smtClean="0">
                <a:solidFill>
                  <a:srgbClr val="FF0000"/>
                </a:solidFill>
              </a:rPr>
              <a:t>Professor Trojano</a:t>
            </a:r>
            <a:r>
              <a:rPr lang="en-US" altLang="fr-FR" sz="1800" b="1" smtClean="0"/>
              <a:t>: </a:t>
            </a:r>
            <a:r>
              <a:rPr lang="en-US" altLang="fr-FR" sz="1800" smtClean="0"/>
              <a:t>so you are saying that a small level of disease activity can be tolerated and is not predictive of a poor treatment response?</a:t>
            </a:r>
          </a:p>
          <a:p>
            <a:pPr marL="1106488" lvl="2" indent="-263525" defTabSz="842963">
              <a:spcBef>
                <a:spcPct val="0"/>
              </a:spcBef>
              <a:buFontTx/>
              <a:buChar char="•"/>
            </a:pPr>
            <a:r>
              <a:rPr lang="en-US" altLang="fr-FR" sz="1800" smtClean="0">
                <a:solidFill>
                  <a:srgbClr val="FF0000"/>
                </a:solidFill>
              </a:rPr>
              <a:t> </a:t>
            </a:r>
            <a:r>
              <a:rPr lang="en-GB" altLang="fr-FR" sz="1800" b="1" i="1" smtClean="0">
                <a:solidFill>
                  <a:srgbClr val="FF0000"/>
                </a:solidFill>
              </a:rPr>
              <a:t>Dr Tintoré: </a:t>
            </a:r>
            <a:r>
              <a:rPr lang="en-GB" altLang="fr-FR" sz="1800" i="1" smtClean="0"/>
              <a:t>Yes, NEDA may be too stringent  to use to confirm whether a patient is a responder to interferon</a:t>
            </a:r>
            <a:r>
              <a:rPr lang="en-GB" altLang="fr-FR" sz="1800" i="1" smtClean="0">
                <a:sym typeface="Symbol" panose="05050102010706020507" pitchFamily="18" charset="2"/>
              </a:rPr>
              <a:t></a:t>
            </a:r>
            <a:r>
              <a:rPr lang="en-GB" altLang="fr-FR" sz="1800" i="1" smtClean="0"/>
              <a:t> as  patients with a small level of clinical or MRI activity should not necessarily be classed as non-responders.</a:t>
            </a:r>
          </a:p>
          <a:p>
            <a:pPr marL="685800" lvl="1" indent="-263525" defTabSz="842963">
              <a:spcBef>
                <a:spcPct val="0"/>
              </a:spcBef>
              <a:buFontTx/>
              <a:buChar char="•"/>
            </a:pPr>
            <a:endParaRPr lang="en-GB" altLang="fr-FR" sz="1800" b="1" smtClean="0"/>
          </a:p>
          <a:p>
            <a:pPr defTabSz="842963"/>
            <a:endParaRPr lang="en-US" altLang="fr-FR" smtClean="0"/>
          </a:p>
        </p:txBody>
      </p:sp>
      <p:sp>
        <p:nvSpPr>
          <p:cNvPr id="567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0D6A55-64DC-40D3-B622-133F577B0AA4}" type="slidenum">
              <a:rPr lang="en-US" altLang="fr-FR" smtClean="0"/>
              <a:pPr>
                <a:spcBef>
                  <a:spcPct val="0"/>
                </a:spcBef>
              </a:pPr>
              <a:t>35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14710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4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/>
          </a:p>
        </p:txBody>
      </p:sp>
      <p:sp>
        <p:nvSpPr>
          <p:cNvPr id="534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14BE14A-7500-49FA-94C5-B14A03DD76CF}" type="slidenum">
              <a:rPr lang="en-US" altLang="fr-FR" smtClean="0"/>
              <a:pPr>
                <a:spcBef>
                  <a:spcPct val="0"/>
                </a:spcBef>
              </a:pPr>
              <a:t>7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97601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0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fr-FR" smtClean="0"/>
          </a:p>
        </p:txBody>
      </p:sp>
      <p:sp>
        <p:nvSpPr>
          <p:cNvPr id="540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E287D5-FC04-4C9C-BC7F-1BD5A9558F74}" type="slidenum">
              <a:rPr lang="en-GB" altLang="fr-FR" sz="1100" smtClean="0">
                <a:solidFill>
                  <a:srgbClr val="000000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GB" altLang="fr-FR" sz="1100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552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 marL="88705">
              <a:defRPr/>
            </a:pPr>
            <a:r>
              <a:rPr lang="en-US" altLang="en-US" dirty="0" smtClean="0">
                <a:ea typeface="+mn-ea"/>
              </a:rPr>
              <a:t>Key takeaway:</a:t>
            </a:r>
          </a:p>
          <a:p>
            <a:pPr marL="177410" indent="-88705">
              <a:buFontTx/>
              <a:buChar char="•"/>
              <a:defRPr/>
            </a:pPr>
            <a:r>
              <a:rPr lang="de-CH" altLang="en-US" dirty="0" smtClean="0">
                <a:ea typeface="+mn-ea"/>
              </a:rPr>
              <a:t>There is an emerging understanding of MS pathology with increasing evidence for concomitant focal and diffuse damage</a:t>
            </a:r>
          </a:p>
          <a:p>
            <a:pPr marL="177410" indent="-88705">
              <a:buFontTx/>
              <a:buChar char="•"/>
              <a:defRPr/>
            </a:pPr>
            <a:r>
              <a:rPr lang="de-CH" altLang="en-US" dirty="0" smtClean="0">
                <a:ea typeface="+mn-ea"/>
              </a:rPr>
              <a:t>This creates the biological foundation for a modern treatment paradigm of NEDA-4</a:t>
            </a:r>
            <a:endParaRPr lang="en-US" altLang="en-US" dirty="0" smtClean="0">
              <a:ea typeface="+mn-ea"/>
            </a:endParaRPr>
          </a:p>
          <a:p>
            <a:pPr marL="177410" indent="-88705">
              <a:buFontTx/>
              <a:buChar char="•"/>
              <a:defRPr/>
            </a:pPr>
            <a:r>
              <a:rPr lang="en-US" altLang="en-US" dirty="0" err="1" smtClean="0">
                <a:ea typeface="+mn-ea"/>
              </a:rPr>
              <a:t>Fingolimod</a:t>
            </a:r>
            <a:r>
              <a:rPr lang="en-US" altLang="en-US" dirty="0" smtClean="0">
                <a:ea typeface="+mn-ea"/>
              </a:rPr>
              <a:t> is a promising treatment option since it acts on both focal and diffuse damage and allows changing the course of MS</a:t>
            </a:r>
          </a:p>
          <a:p>
            <a:pPr marL="88705">
              <a:defRPr/>
            </a:pPr>
            <a:endParaRPr lang="en-GB" altLang="en-US" dirty="0" smtClean="0">
              <a:ea typeface="+mn-ea"/>
            </a:endParaRPr>
          </a:p>
        </p:txBody>
      </p:sp>
      <p:sp>
        <p:nvSpPr>
          <p:cNvPr id="549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6BFC0B6-4678-47D1-9C40-2536AA762E9D}" type="slidenum">
              <a:rPr lang="en-US" altLang="fr-FR" sz="1300" smtClean="0"/>
              <a:pPr>
                <a:spcBef>
                  <a:spcPct val="0"/>
                </a:spcBef>
              </a:pPr>
              <a:t>22</a:t>
            </a:fld>
            <a:endParaRPr lang="en-US" altLang="fr-FR" sz="1300" smtClean="0"/>
          </a:p>
        </p:txBody>
      </p:sp>
    </p:spTree>
    <p:extLst>
      <p:ext uri="{BB962C8B-B14F-4D97-AF65-F5344CB8AC3E}">
        <p14:creationId xmlns:p14="http://schemas.microsoft.com/office/powerpoint/2010/main" val="287583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5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dirty="0" smtClean="0"/>
          </a:p>
        </p:txBody>
      </p:sp>
      <p:sp>
        <p:nvSpPr>
          <p:cNvPr id="515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36E9AF-77DC-4B09-B776-A01D12034EB5}" type="slidenum">
              <a:rPr lang="en-US" altLang="fr-FR" smtClean="0"/>
              <a:pPr>
                <a:spcBef>
                  <a:spcPct val="0"/>
                </a:spcBef>
              </a:pPr>
              <a:t>25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443222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Shape 264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987" name="Shape 2644"/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85800" lvl="1" indent="-263525" defTabSz="842963">
              <a:spcBef>
                <a:spcPct val="0"/>
              </a:spcBef>
              <a:buFontTx/>
              <a:buChar char="•"/>
            </a:pPr>
            <a:r>
              <a:rPr lang="en-GB" altLang="fr-FR" sz="1500" b="1" smtClean="0">
                <a:solidFill>
                  <a:srgbClr val="FF0000"/>
                </a:solidFill>
              </a:rPr>
              <a:t>Professor Butzkueven</a:t>
            </a:r>
            <a:r>
              <a:rPr lang="en-GB" altLang="fr-FR" sz="1500" b="1" smtClean="0"/>
              <a:t>: </a:t>
            </a:r>
            <a:r>
              <a:rPr lang="en-GB" altLang="fr-FR" sz="1500" smtClean="0"/>
              <a:t>Are you a believer in annual MRIs?</a:t>
            </a:r>
          </a:p>
          <a:p>
            <a:pPr marL="685800" lvl="1" indent="-263525" defTabSz="842963">
              <a:spcBef>
                <a:spcPct val="0"/>
              </a:spcBef>
              <a:buFontTx/>
              <a:buChar char="•"/>
            </a:pPr>
            <a:r>
              <a:rPr lang="en-GB" altLang="fr-FR" sz="1500" b="1" i="1" smtClean="0">
                <a:solidFill>
                  <a:srgbClr val="FF0000"/>
                </a:solidFill>
              </a:rPr>
              <a:t>Dr Tintoré: </a:t>
            </a:r>
            <a:r>
              <a:rPr lang="en-GB" altLang="fr-FR" sz="1500" b="1" i="1" smtClean="0"/>
              <a:t>to answer</a:t>
            </a:r>
            <a:endParaRPr lang="en-GB" altLang="fr-FR" sz="1500" i="1" smtClean="0"/>
          </a:p>
          <a:p>
            <a:pPr marL="685800" lvl="1" indent="-263525" defTabSz="842963">
              <a:spcBef>
                <a:spcPct val="0"/>
              </a:spcBef>
            </a:pPr>
            <a:r>
              <a:rPr lang="en-GB" altLang="fr-FR" sz="1500" b="1" smtClean="0">
                <a:solidFill>
                  <a:srgbClr val="FF0000"/>
                </a:solidFill>
              </a:rPr>
              <a:t/>
            </a:r>
            <a:br>
              <a:rPr lang="en-GB" altLang="fr-FR" sz="1500" b="1" smtClean="0">
                <a:solidFill>
                  <a:srgbClr val="FF0000"/>
                </a:solidFill>
              </a:rPr>
            </a:br>
            <a:r>
              <a:rPr lang="en-GB" altLang="fr-FR" sz="1500" b="1" smtClean="0">
                <a:solidFill>
                  <a:srgbClr val="FF0000"/>
                </a:solidFill>
              </a:rPr>
              <a:t>Dr Tintoré </a:t>
            </a:r>
          </a:p>
          <a:p>
            <a:pPr marL="685800" lvl="1" indent="-263525" defTabSz="842963">
              <a:spcBef>
                <a:spcPct val="0"/>
              </a:spcBef>
              <a:buFontTx/>
              <a:buChar char="•"/>
            </a:pPr>
            <a:r>
              <a:rPr lang="en-GB" altLang="fr-FR" sz="1500" smtClean="0">
                <a:solidFill>
                  <a:srgbClr val="000000"/>
                </a:solidFill>
              </a:rPr>
              <a:t>To outline Barcelona approach which standardised as entering entering MRI data into local registry, then to discuss emerging concept of </a:t>
            </a:r>
            <a:br>
              <a:rPr lang="en-GB" altLang="fr-FR" sz="1500" smtClean="0">
                <a:solidFill>
                  <a:srgbClr val="000000"/>
                </a:solidFill>
              </a:rPr>
            </a:br>
            <a:r>
              <a:rPr lang="en-GB" altLang="fr-FR" sz="1500" b="1" smtClean="0">
                <a:solidFill>
                  <a:srgbClr val="000000"/>
                </a:solidFill>
              </a:rPr>
              <a:t>re-baselining</a:t>
            </a:r>
            <a:r>
              <a:rPr lang="en-GB" altLang="fr-FR" sz="1500" smtClean="0">
                <a:solidFill>
                  <a:srgbClr val="000000"/>
                </a:solidFill>
              </a:rPr>
              <a:t> in patients who start a new treatment as some drugs can take up to 6 months until a treatment effect is seen. </a:t>
            </a:r>
          </a:p>
          <a:p>
            <a:pPr marL="1106488" lvl="2" indent="-263525" defTabSz="842963">
              <a:spcBef>
                <a:spcPct val="0"/>
              </a:spcBef>
              <a:buFontTx/>
              <a:buChar char="•"/>
            </a:pPr>
            <a:r>
              <a:rPr lang="en-GB" altLang="fr-FR" sz="1500" smtClean="0">
                <a:solidFill>
                  <a:srgbClr val="000000"/>
                </a:solidFill>
              </a:rPr>
              <a:t>To note that knowing what to use as a threshold for those considering entering data into registries, it is important to have high quality comparable scans and highly trained readers given a recent study has shown the high inter-rater variability of reading lesion counts, with only 80% agreements in reading Gd+ lesions amongst 3 independent raters</a:t>
            </a:r>
          </a:p>
          <a:p>
            <a:pPr defTabSz="842963">
              <a:spcBef>
                <a:spcPts val="388"/>
              </a:spcBef>
            </a:pPr>
            <a:endParaRPr lang="es-ES" altLang="fr-FR" sz="1800" smtClean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184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7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defTabSz="842963">
              <a:spcBef>
                <a:spcPct val="0"/>
              </a:spcBef>
            </a:pPr>
            <a:r>
              <a:rPr lang="en-GB" altLang="en-US" sz="1800" b="1" smtClean="0">
                <a:solidFill>
                  <a:srgbClr val="FF0000"/>
                </a:solidFill>
              </a:rPr>
              <a:t>Professor Trojano: </a:t>
            </a:r>
          </a:p>
          <a:p>
            <a:pPr lvl="1" defTabSz="842963">
              <a:spcBef>
                <a:spcPct val="0"/>
              </a:spcBef>
              <a:buFontTx/>
              <a:buChar char="•"/>
            </a:pPr>
            <a:r>
              <a:rPr lang="en-GB" altLang="en-US" sz="1800" smtClean="0">
                <a:solidFill>
                  <a:srgbClr val="000000"/>
                </a:solidFill>
              </a:rPr>
              <a:t>Dr Tintoré has highlighted how MRI monitoring can provide insights into patient response to treatment, but standardising the acquisition is paramount. We have a standard guidance in Italy, and now MAGNIMS has just published a similar guidance. </a:t>
            </a:r>
          </a:p>
          <a:p>
            <a:pPr marL="1106488" lvl="2" indent="-263525" defTabSz="842963">
              <a:spcBef>
                <a:spcPct val="0"/>
              </a:spcBef>
              <a:buFontTx/>
              <a:buChar char="•"/>
            </a:pPr>
            <a:r>
              <a:rPr lang="en-GB" altLang="en-US" sz="1800" smtClean="0">
                <a:solidFill>
                  <a:srgbClr val="000000"/>
                </a:solidFill>
              </a:rPr>
              <a:t>The main point is that the same scanner needs to be used.</a:t>
            </a:r>
          </a:p>
          <a:p>
            <a:pPr marL="1106488" lvl="2" indent="-263525" defTabSz="842963">
              <a:spcBef>
                <a:spcPct val="0"/>
              </a:spcBef>
              <a:buFontTx/>
              <a:buChar char="•"/>
            </a:pPr>
            <a:r>
              <a:rPr lang="en-GB" altLang="en-US" sz="1800" smtClean="0">
                <a:solidFill>
                  <a:srgbClr val="000000"/>
                </a:solidFill>
              </a:rPr>
              <a:t>Another point that Mar made is to have an experienced reader. </a:t>
            </a:r>
          </a:p>
          <a:p>
            <a:pPr marL="1106488" lvl="2" indent="-263525" defTabSz="842963">
              <a:spcBef>
                <a:spcPct val="0"/>
              </a:spcBef>
              <a:buFontTx/>
              <a:buChar char="•"/>
            </a:pPr>
            <a:r>
              <a:rPr lang="en-GB" altLang="en-US" sz="1800" smtClean="0">
                <a:solidFill>
                  <a:srgbClr val="000000"/>
                </a:solidFill>
              </a:rPr>
              <a:t>It would also be worth asking for a standardised report indicating the number of new lesions.</a:t>
            </a:r>
            <a:endParaRPr lang="en-US" altLang="fr-FR" smtClean="0"/>
          </a:p>
        </p:txBody>
      </p:sp>
      <p:sp>
        <p:nvSpPr>
          <p:cNvPr id="557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BD3BE6-AC5E-432B-9541-CB9D9571752E}" type="slidenum">
              <a:rPr lang="en-US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8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7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/>
          </a:p>
        </p:txBody>
      </p:sp>
      <p:sp>
        <p:nvSpPr>
          <p:cNvPr id="517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A5D63C5-69CE-4BDF-A16B-9CF1062669F1}" type="slidenum">
              <a:rPr lang="en-US" altLang="fr-FR" smtClean="0"/>
              <a:pPr>
                <a:spcBef>
                  <a:spcPct val="0"/>
                </a:spcBef>
              </a:pPr>
              <a:t>29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110414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9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/>
          </a:p>
        </p:txBody>
      </p:sp>
      <p:sp>
        <p:nvSpPr>
          <p:cNvPr id="519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2156BB-2249-45FA-A9F6-BAB7247249C9}" type="slidenum">
              <a:rPr lang="en-US" altLang="fr-FR" smtClean="0"/>
              <a:pPr>
                <a:spcBef>
                  <a:spcPct val="0"/>
                </a:spcBef>
              </a:pPr>
              <a:t>30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89526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Relationship Id="rId3" Type="http://schemas.openxmlformats.org/officeDocument/2006/relationships/image" Target="../media/image14.jpeg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eg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Relationship Id="rId2" Type="http://schemas.openxmlformats.org/officeDocument/2006/relationships/image" Target="../media/image4.jpeg"/><Relationship Id="rId3" Type="http://schemas.openxmlformats.org/officeDocument/2006/relationships/image" Target="../media/image33.jpeg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Master" Target="../slideMasters/slideMaster38.xml"/><Relationship Id="rId2" Type="http://schemas.openxmlformats.org/officeDocument/2006/relationships/image" Target="../media/image34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F7746-4F90-46F6-82B4-38351673AF4C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127073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200BA-B1CA-43F2-B904-BF0817176C94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37342219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9C6AA70-B715-451C-9556-DF47FD584A3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7131D-C08B-4FD5-A6E4-5E0D06ECAAE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420791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85AFAA1-AF5E-4986-B136-5598FE9059C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59310-252A-4384-9FC8-7B1D43BEA40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161765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8B19F82-B352-4C06-A10D-A10B14C2785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797EE-A612-4A32-9889-73179322E4B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985217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2996C73-8DD5-4172-BD0E-CC9668B39F5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D015B-C2DE-4653-BB10-621E3BEE233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423733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DF76323-82FB-4404-922E-354D709E35A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1EAD-7093-4838-A56B-2F1D48CA548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418284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4CF519F-A32C-4E4A-AB1A-CBB4876A69F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067-1960-48B9-8D1C-2BCF924763F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121960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5F99611-5294-4676-827F-CE09BBE17DB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0B2C7-4F0A-4253-9A49-C059CB59110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236931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AC1FF1E-7CCD-44D2-8309-E31D787A921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FF08D-A9CE-4128-A2F8-86E5CBEFA87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51410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58F6578-2A78-49A0-B99A-AE3526BA80E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2BD05-55A2-41B5-A9C4-0DD544A2B85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536754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4719B77-8C99-4889-9E17-6C75135128E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C7711-4F28-4227-84A1-3EE7652CF21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109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0FF63-3C19-4E0D-9B29-E2D4F4AC7B8E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4819259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3E836BD-AC62-4F86-8CC0-7DE8470F026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33648-125A-4038-92D5-235199AB99C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287966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38258-96A0-444C-A813-4ECD0B414BE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C2961-2333-49F5-9CA1-8627528CF81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285119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4D619-30F2-466F-82DF-0237120618E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64ED5-5CD0-482D-8459-B94F7304F5F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915393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079C3-B35B-423A-80C4-E7C320DE35A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553E9-18E6-4D83-980E-A61E243FFFC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018445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8AB26-C825-444A-9241-162710327BC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C0F2B-51BE-47AF-B035-9D8AB43FEF8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645765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D53DF-9462-4CC7-A502-7FDA3769BF0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6A1EF-5EED-4E13-881F-99E1650EED1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593817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BA23A-1CD9-497D-9C77-4A748E6847F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AEFAD-E77B-4143-A4B8-7B50533B38A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512647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0FE78-C0EA-4F3F-A23C-0C73A1B7A51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47B80-0C4B-4CA4-8119-FA43564C1E6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007454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F4207-2B27-4D21-A992-D4A514B8A00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87FF9-BF00-4B67-ADB3-59D16C95DDA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317141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BAE6F-1821-4D3E-9CB4-731C773C9BD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AF4E0-1858-4AFB-A186-9FD7A34A79C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5993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992188"/>
            <a:ext cx="8382000" cy="533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33400" y="1906588"/>
            <a:ext cx="7772400" cy="4114800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15037676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20016-D675-44ED-A68D-BCCE0409F60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0CD6D-8979-44F1-95A9-683BB3A20BB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577547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44B4C-DEF8-4A0F-9AFD-9E346619BE9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8C2F-6CD0-432C-8DF7-4E9D11DDF0A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938514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150" y="149225"/>
            <a:ext cx="8629650" cy="597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A12C-F766-4EE6-B827-AECF15C8103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36280-E9BA-4CBA-88B8-B7771AD4551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206068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white">
          <a:xfrm>
            <a:off x="8723314" y="6597650"/>
            <a:ext cx="16033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defRPr/>
            </a:pPr>
            <a:endParaRPr lang="de-DE" altLang="fr-FR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14" descr="Master background 0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05"/>
          <a:stretch>
            <a:fillRect/>
          </a:stretch>
        </p:blipFill>
        <p:spPr bwMode="auto">
          <a:xfrm>
            <a:off x="0" y="2"/>
            <a:ext cx="9144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79" name="Title Placeholder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10980" name="Text Placeholder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91450" cy="1752600"/>
          </a:xfrm>
        </p:spPr>
        <p:txBody>
          <a:bodyPr/>
          <a:lstStyle>
            <a:lvl1pPr marL="0" indent="0">
              <a:buFont typeface="Arial" charset="0"/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094881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3041232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3396076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23852" y="1281115"/>
            <a:ext cx="4098925" cy="5316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5177" y="1281115"/>
            <a:ext cx="4100513" cy="5316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7474089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24923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523993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47357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 userDrawn="1"/>
        </p:nvCxnSpPr>
        <p:spPr>
          <a:xfrm>
            <a:off x="685800" y="1231900"/>
            <a:ext cx="7772400" cy="0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685800" y="1981204"/>
            <a:ext cx="7772400" cy="1470025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8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16868008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01845667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80859570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118493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88125" y="288927"/>
            <a:ext cx="2087563" cy="63087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23852" y="288927"/>
            <a:ext cx="6111875" cy="63087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3295566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E6F973A-149C-4F5C-9BBD-9914825F433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8CA51-CB72-4ED1-8B22-0824B27725F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734641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0778C81-F36C-41A6-9D7B-ADC7E63DEC7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BA94F-744B-4224-9B05-4FF851EAF81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243181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F74ECF7-F440-4CA4-927D-223725E5218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FC63C-4052-479D-8663-AA559813DA9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297061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4FEED07-2EF7-4288-824F-93C36EAA33E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AB6D-3C96-4776-BA11-58AC584281F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347987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7E8D84B-3CB2-433F-8A8D-DF1431AE230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FFEF6-A299-49A3-9349-622E762D8BA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247167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B66CD1E-FAAA-416D-8A2F-FC76E836E44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E618C-6FE4-4ABC-9A6E-24254670A41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64728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 userDrawn="1"/>
        </p:nvCxnSpPr>
        <p:spPr>
          <a:xfrm flipH="1">
            <a:off x="635000" y="1231900"/>
            <a:ext cx="7772400" cy="0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9600" y="1981204"/>
            <a:ext cx="7772400" cy="1470025"/>
          </a:xfrm>
          <a:prstGeom prst="rect">
            <a:avLst/>
          </a:prstGeom>
        </p:spPr>
        <p:txBody>
          <a:bodyPr anchor="b"/>
          <a:lstStyle>
            <a:lvl1pPr algn="r"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35695091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FD4FD81-583A-449E-93F9-CF4D64329F16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9B39F-EEF6-4F52-9168-E40FE3F8EB7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384427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E6D7036-09A1-48B5-B0AB-75746F07DE6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B6308-6207-48E9-B1D5-D9719C4E032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170958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8FD14B7-96F2-4F95-95E8-2307B118D7D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450F-0623-433C-9FF9-ADADC8E5AC8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331310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56BEAB2-4F24-4ACC-B098-6857B5EF686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207BE-CA8E-4D1C-AF41-6FCDF42A16A8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572242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A7B4A67-9037-4B4D-90BA-810B3E4C397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81557-D2AF-40E8-9B4D-549DE549BF4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043975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387350"/>
            <a:ext cx="83820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284166" y="1981200"/>
            <a:ext cx="8428037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97AC7B6-032F-466E-9BC5-E0EF78090FB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BA38E-FD77-4CC6-A0A2-2B1D7786342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0373689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33"/>
            <a:ext cx="8226720" cy="2193351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5"/>
            <a:ext cx="2127250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6" y="6246815"/>
            <a:ext cx="289718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6" y="6246815"/>
            <a:ext cx="212883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fld id="{7EDBA284-D908-49F3-975B-B9B72B69EAD2}" type="slidenum">
              <a:rPr lang="en-GB" altLang="fr-FR"/>
              <a:pPr>
                <a:defRPr/>
              </a:pPr>
              <a:t>‹Nr.›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0052287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0FAAF29-1258-4CCE-8AF2-536C4AD29F3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75258-8330-45A9-B1BE-E7ED234AB558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793999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AAFC24E-55B9-40AB-A682-8E73470F95B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DD974-DCC8-4180-BBB4-CFC7ED4B6B4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221115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6F7D643-904B-40EB-9A15-D57AA57BC03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2BBDF-42CE-40EE-A5DD-EF4618BF23A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69841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 flipH="1">
            <a:off x="546100" y="3451225"/>
            <a:ext cx="7920038" cy="71438"/>
          </a:xfrm>
          <a:prstGeom prst="rect">
            <a:avLst/>
          </a:prstGeom>
          <a:gradFill rotWithShape="1">
            <a:gsLst>
              <a:gs pos="0">
                <a:srgbClr val="1F56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/>
        </p:spPr>
        <p:txBody>
          <a:bodyPr wrap="none" lIns="90000" tIns="46800" rIns="90000" bIns="46800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s-ES_tradnl" altLang="nl-NL" sz="1400" smtClean="0">
              <a:solidFill>
                <a:srgbClr val="000000"/>
              </a:solidFill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685800" y="1981204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8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123987393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FA39776-1A78-4232-A92B-0E7DE3253B6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5C602-35D5-4ABF-A0AA-ED7730B5800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680621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F654232-5656-408E-8268-C41A62504C8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4B7B9-DB5B-494D-9F47-3B975052490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438385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F98C8C4-7913-40AF-AF4C-9340F27E8B1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AAE38-8DF1-469F-96E3-D2A98A3912E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700145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D0BB230-D02E-4CE4-8A8F-BD8C204833E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8EA3-3A38-4E84-B1FF-54D69CD296E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891731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37B8087-C23B-4BBD-A076-8EA6FAAA33F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1741A-6518-4DBF-9523-F0F30819A6B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91402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466D9D4-570E-4F1D-B738-2BE89BCF965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294F7-901B-4927-960D-D7A92FC97A5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706231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8092011-329A-4331-A512-51335E1BBC6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5A765-73D0-4CAE-8C9E-5C8FD313938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095089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FFCBBBC-41E4-4320-9E58-410EFB289F1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CE209-6DC7-4339-A3C8-CF9A8E443A2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6963840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6FE2893-7B50-41A8-8FE7-78C5167ECFF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7341F-20A2-457D-8CC2-594B7DFF1AA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304735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E6F5C11-CC70-4E9D-B8F4-9484262961B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D12E4-D1C0-4A66-A13C-2EAE797FF5A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8535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625475" y="3451225"/>
            <a:ext cx="7920038" cy="71438"/>
          </a:xfrm>
          <a:prstGeom prst="rect">
            <a:avLst/>
          </a:prstGeom>
          <a:gradFill rotWithShape="1">
            <a:gsLst>
              <a:gs pos="0">
                <a:srgbClr val="1F56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/>
        </p:spPr>
        <p:txBody>
          <a:bodyPr wrap="none" lIns="90000" tIns="46800" rIns="90000" bIns="46800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s-ES_tradnl" altLang="nl-NL" sz="1400" smtClean="0">
              <a:solidFill>
                <a:srgbClr val="000000"/>
              </a:solidFill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9600" y="1981204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8314593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0A320F8-6E40-4204-82FE-0D3AFBA233B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C5EA9-C1DD-468E-810E-6F5B5FBB2718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064259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5F0A8A0-9405-4EF9-A8EF-1D66C40852F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3BBEC-6F58-437B-89D1-6EA748EDEF6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79943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0742FB1-53F4-48D6-B1E3-84CE147C5CA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F8DD7-84C3-46F7-AA2B-B06BD135270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6839023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F298916-24DD-4F7A-BAFB-1A5B501D773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22228-B74C-489E-B4FD-BEE67CEFEC9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558351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B65EFC5-F64E-47E0-834E-D3571E4FDF4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6354D-CF85-4A2C-B04A-A36E03705E7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583429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F7DD8F0-0F12-4BD7-A470-86DD6A677B6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F7F36-C7A5-42A0-9865-5A3ABA9758E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356965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AEFC939-D729-4449-A04A-A159F03D48A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0CA0D-E697-4B53-AAAA-A509A13EAC3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4669388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56B105E-8F45-4229-9C37-2CF27020E3D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3BCB7-C9D0-4937-8B23-A4BC97172AD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473880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CC0A856-8ACA-44AE-9B6F-337E5300AE8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94503-C13A-4DC4-9CE9-D6694E9A7EE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057913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457200" y="1600204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48213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981204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2">
                    <a:lumMod val="75000"/>
                  </a:schemeClr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271335894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6858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accent5">
                    <a:lumMod val="25000"/>
                  </a:schemeClr>
                </a:solidFill>
                <a:latin typeface="Tahoma"/>
                <a:cs typeface="Tahoma"/>
              </a:defRPr>
            </a:lvl1pPr>
          </a:lstStyle>
          <a:p>
            <a:r>
              <a:rPr lang="es-ES_tradnl" smtClean="0"/>
              <a:t>Click to edit Master title style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023362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rtlCol="0"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99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 rtlCol="0"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99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 anchor="t"/>
          <a:lstStyle>
            <a:lvl1pPr algn="ctr" eaLnBrk="0" hangingPunct="0">
              <a:defRPr sz="4800">
                <a:solidFill>
                  <a:srgbClr val="FFFF99"/>
                </a:solidFill>
              </a:defRPr>
            </a:lvl1pPr>
          </a:lstStyle>
          <a:p>
            <a:pPr>
              <a:defRPr/>
            </a:pPr>
            <a:fld id="{704811AA-624A-4EB6-BFAF-073F971B5830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868552187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 userDrawn="1"/>
        </p:nvCxnSpPr>
        <p:spPr>
          <a:xfrm>
            <a:off x="685800" y="2230438"/>
            <a:ext cx="7772400" cy="0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685800" y="1981204"/>
            <a:ext cx="7772400" cy="1470025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8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13620597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992188"/>
            <a:ext cx="8382000" cy="533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33400" y="1906588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68334169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no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1" y="274723"/>
            <a:ext cx="7559675" cy="749300"/>
          </a:xfrm>
        </p:spPr>
        <p:txBody>
          <a:bodyPr/>
          <a:lstStyle>
            <a:lvl1pPr>
              <a:defRPr sz="3200">
                <a:solidFill>
                  <a:srgbClr val="21596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51" y="1295400"/>
            <a:ext cx="8523944" cy="47244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1" fontAlgn="base" hangingPunct="1">
              <a:spcBef>
                <a:spcPts val="1800"/>
              </a:spcBef>
              <a:spcAft>
                <a:spcPct val="0"/>
              </a:spcAft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Aft>
                <a:spcPct val="0"/>
              </a:spcAft>
              <a:defRPr lang="en-US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Aft>
                <a:spcPct val="0"/>
              </a:spcAft>
              <a:defRPr lang="en-US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Aft>
                <a:spcPct val="0"/>
              </a:spcAft>
              <a:defRPr lang="en-US" sz="1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Aft>
                <a:spcPct val="0"/>
              </a:spcAft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8833" y="6535885"/>
            <a:ext cx="6142187" cy="261610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6063691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8833" y="6535885"/>
            <a:ext cx="6142187" cy="261610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6384479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8833" y="6535885"/>
            <a:ext cx="6142187" cy="261610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310366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8833" y="6535885"/>
            <a:ext cx="6142187" cy="261610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2805602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8833" y="6535885"/>
            <a:ext cx="6142187" cy="261610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417780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8833" y="6535885"/>
            <a:ext cx="6142187" cy="261610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7976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79523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8833" y="6535885"/>
            <a:ext cx="6142187" cy="261610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4902243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8833" y="6535885"/>
            <a:ext cx="6142187" cy="261610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74422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8833" y="6535885"/>
            <a:ext cx="6142187" cy="261610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7614868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F513349-CA81-41F6-9227-05538EAF53A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B025B-7421-49E6-9083-01AF34EF673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633604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C756E9A-6D6B-4720-AC4B-71033C4C000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8E0F7-A1FB-4835-A5D4-E6DBDC2E37D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507110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F8B27F9-4038-4DC1-9717-B8192D447BE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00A5D-227A-4A37-9768-C4F4B980682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7130130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19F9355-F34E-4756-A0C5-C1A6913E8E8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4758C-64C1-423A-80D6-8A3095ED827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260403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B16C5E-CF66-4E97-AD7A-B4FA5BA20C2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4A544-9B35-4C2A-9C9A-45F0373368D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426801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AA954C5-E58E-48B5-8F96-4B95729E4606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B5AC6-2976-4523-BC3B-495730558AC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386974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DC1EDBB-C0E3-48EB-8B0F-0ECBD950792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1CA0C-D183-444A-A0F3-B01328E8C72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54395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024065"/>
            <a:ext cx="9144000" cy="2852737"/>
            <a:chOff x="0" y="2438400"/>
            <a:chExt cx="9144000" cy="2852547"/>
          </a:xfrm>
        </p:grpSpPr>
        <p:pic>
          <p:nvPicPr>
            <p:cNvPr id="3" name="Picture 5" descr="C:\Users\montalban\AppData\Local\Microsoft\Windows\Temporary Internet Files\Content.Outlook\6FL6L4YP\EQUIP200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0" t="6201" r="4239" b="11613"/>
            <a:stretch>
              <a:fillRect/>
            </a:stretch>
          </p:blipFill>
          <p:spPr bwMode="auto">
            <a:xfrm>
              <a:off x="0" y="2438400"/>
              <a:ext cx="3870960" cy="2852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8 Imagen" descr="Grup UNiC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2438401"/>
              <a:ext cx="5486400" cy="285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741216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F803D1B-35B0-4C4F-B191-3BD34FA7D3B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22790-9ED6-4773-A339-4D81BB8672A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8842276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6FC2DF5-517F-4FCA-ADE7-D21AF0BE4C9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1A62-6910-4521-8F40-9A400A4DBBA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6341296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38FF026-6C2C-4C48-A017-EE883A55754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EBAB7-44C0-4A30-B895-08924D3B8F6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5285732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B35FC67-3DD9-4F94-A82E-5E8851ECEF1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4DF81-D942-4518-BC84-2153E7C5B128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4213049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387350"/>
            <a:ext cx="83820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284166" y="1981200"/>
            <a:ext cx="8428037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125B0AE-9683-4C57-BCB1-B35BE43BB798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750D2-78FC-4F08-9C7B-E263DD80BD6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54333326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33"/>
            <a:ext cx="8226720" cy="2193351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5"/>
            <a:ext cx="2127250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6" y="6246815"/>
            <a:ext cx="289718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6" y="6246815"/>
            <a:ext cx="212883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fld id="{BDD8DF24-65F5-4ED5-BE82-A571DB5071A8}" type="slidenum">
              <a:rPr lang="en-GB" altLang="fr-FR"/>
              <a:pPr>
                <a:defRPr/>
              </a:pPr>
              <a:t>‹Nr.›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5841208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2DF4FE3-87B6-43BE-936C-E23ECCF7BF5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E4B47-C38F-4D2A-AB1A-49294A370748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066725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A853ED9-79CB-486A-B245-3BC0CBF5305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B25ED-06D5-43D4-9FB5-64429FCFCCB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1800842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7ABF03F-7897-4CCF-B699-B73CBA54DCF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4632C-0B1E-4644-9CB2-08831EE21A5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1599635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7D9224E-B082-4070-A484-C2985639F45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D455E-EE61-46FE-9E27-B124F46303F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7383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677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 userDrawn="1"/>
        </p:nvGrpSpPr>
        <p:grpSpPr bwMode="auto">
          <a:xfrm>
            <a:off x="41275" y="1671638"/>
            <a:ext cx="9080500" cy="4365625"/>
            <a:chOff x="40611" y="1672124"/>
            <a:chExt cx="9081835" cy="4365363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33540" y="1672124"/>
              <a:ext cx="8922560" cy="4297502"/>
              <a:chOff x="195492" y="216105"/>
              <a:chExt cx="8922560" cy="4297502"/>
            </a:xfrm>
          </p:grpSpPr>
          <p:pic>
            <p:nvPicPr>
              <p:cNvPr id="7" name="Picture 10" descr="GROUP_PHOTO_UNIC2010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492" y="216105"/>
                <a:ext cx="5400000" cy="26275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" descr="CARM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1831" y="2573397"/>
                <a:ext cx="2880000" cy="1940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 descr="FEM_HdD-R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8052" y="942403"/>
                <a:ext cx="3600000" cy="2056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xtBox 7"/>
            <p:cNvSpPr txBox="1">
              <a:spLocks noChangeArrowheads="1"/>
            </p:cNvSpPr>
            <p:nvPr/>
          </p:nvSpPr>
          <p:spPr bwMode="auto">
            <a:xfrm>
              <a:off x="40611" y="4238957"/>
              <a:ext cx="1616313" cy="2762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b="1" smtClean="0">
                  <a:solidFill>
                    <a:srgbClr val="000000"/>
                  </a:solidFill>
                  <a:latin typeface="Tahoma" charset="0"/>
                  <a:ea typeface="MS PGothic" charset="0"/>
                </a:rPr>
                <a:t>UNiC 2010</a:t>
              </a:r>
            </a:p>
          </p:txBody>
        </p:sp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7267973" y="2143583"/>
              <a:ext cx="1854473" cy="2762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sz="1200" b="1" smtClean="0">
                  <a:solidFill>
                    <a:srgbClr val="000000"/>
                  </a:solidFill>
                  <a:latin typeface="Tahoma" charset="0"/>
                  <a:ea typeface="MS PGothic" charset="0"/>
                </a:rPr>
                <a:t>UNeR 2008</a:t>
              </a:r>
            </a:p>
          </p:txBody>
        </p:sp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5659600" y="5761279"/>
              <a:ext cx="1240019" cy="2762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b="1" smtClean="0">
                  <a:solidFill>
                    <a:srgbClr val="000000"/>
                  </a:solidFill>
                  <a:latin typeface="Tahoma" charset="0"/>
                  <a:ea typeface="MS PGothic" charset="0"/>
                </a:rPr>
                <a:t>CARM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05698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C7B27D5-BF19-4959-9EE6-1B88C75ED33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CA5F6-6261-45D8-BD12-A58C6464AEC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6807106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A6FDCF9-2B4A-4A0E-885E-FC386AA3200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C3F36-348D-4CCB-B79F-AFFE6DDEA24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7860615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9F1F00F-6012-4FC2-961D-14D4091B014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C06A6-3395-41C0-967A-EB1B7CC2F27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738556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6F0A24C-B000-4926-AFDB-055E30149FF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36A62-02D3-4448-A783-6B6ADE4B458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8529604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0FDCE59-4D6B-4FF7-9B79-FEB02F24D6C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DF74C-B75B-45B6-B80D-6F274C6DC98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9003769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2D351C8-A1D5-419C-86BE-47C4C11D26D6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84093-379C-44A2-81CC-3C7F760C6FC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6750322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2171283-435F-48B1-8267-9E15FDC2775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55CDC-2B67-4832-99A4-895D5D5FD0A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067258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457200" y="1600204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54757083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6858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accent5">
                    <a:lumMod val="25000"/>
                  </a:schemeClr>
                </a:solidFill>
                <a:latin typeface="Tahoma"/>
                <a:cs typeface="Tahoma"/>
              </a:defRPr>
            </a:lvl1pPr>
          </a:lstStyle>
          <a:p>
            <a:r>
              <a:rPr lang="es-ES_tradnl" smtClean="0"/>
              <a:t>Click to edit Master title style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658817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rtlCol="0"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99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 rtlCol="0"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99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 anchor="t"/>
          <a:lstStyle>
            <a:lvl1pPr algn="ctr" eaLnBrk="0" hangingPunct="0">
              <a:defRPr sz="4800">
                <a:solidFill>
                  <a:srgbClr val="FFFF99"/>
                </a:solidFill>
              </a:defRPr>
            </a:lvl1pPr>
          </a:lstStyle>
          <a:p>
            <a:pPr>
              <a:defRPr/>
            </a:pPr>
            <a:fld id="{F7D08105-5BEE-4D5B-AC69-751FEC29C13F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1300463381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 userDrawn="1"/>
        </p:nvCxnSpPr>
        <p:spPr>
          <a:xfrm>
            <a:off x="685800" y="1427163"/>
            <a:ext cx="7772400" cy="0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685800" y="1981224"/>
            <a:ext cx="7772400" cy="1470025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8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20259069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992188"/>
            <a:ext cx="8382000" cy="533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33400" y="1906588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89948270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33"/>
            <a:ext cx="8226720" cy="2193351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5"/>
            <a:ext cx="2127250" cy="471487"/>
          </a:xfrm>
        </p:spPr>
        <p:txBody>
          <a:bodyPr lIns="82945" tIns="41473" rIns="82945" bIns="41473"/>
          <a:lstStyle>
            <a:lvl1pPr>
              <a:defRPr sz="180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6" y="6246815"/>
            <a:ext cx="2897188" cy="471487"/>
          </a:xfrm>
        </p:spPr>
        <p:txBody>
          <a:bodyPr lIns="82945" tIns="41473" rIns="82945" bIns="41473"/>
          <a:lstStyle>
            <a:lvl1pPr algn="l">
              <a:defRPr sz="180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6" y="6246815"/>
            <a:ext cx="2128838" cy="471487"/>
          </a:xfrm>
        </p:spPr>
        <p:txBody>
          <a:bodyPr lIns="82945" tIns="41473" rIns="82945" bIns="41473"/>
          <a:lstStyle>
            <a:lvl1pPr algn="l">
              <a:defRPr sz="1800"/>
            </a:lvl1pPr>
          </a:lstStyle>
          <a:p>
            <a:pPr>
              <a:defRPr/>
            </a:pPr>
            <a:fld id="{6B15C2FA-3B0F-45A8-81CA-1E0DCE19D30F}" type="slidenum">
              <a:rPr lang="en-GB" altLang="fr-FR"/>
              <a:pPr>
                <a:defRPr/>
              </a:pPr>
              <a:t>‹Nr.›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23760145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827090" y="1981200"/>
            <a:ext cx="7705725" cy="4114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154934719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964FB83-C7D6-445E-B6A5-01CCA6BC720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16CC8-A422-41E0-B7EA-3A89DD89F4C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8189211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DE9DE9A-80BB-4612-986B-BF8FC1BB39E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2DD31-2693-4E65-855E-B63CED7D4BE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6169008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8331CDE-C8B1-4FC1-9308-88A6C2AEF90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21C5D-B77C-4F02-8E06-9766C7F8F51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0419507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5AD74BD-EC57-4D36-B9B6-F909EE6D825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BE01B-F666-4B05-8E14-A8D286EB591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9127408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2FA6628-B125-4622-AB86-F5AE4173C44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81979-089D-4CCB-BAA4-CFA870F0B05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6004397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D0050F4-6E67-4E6C-8D3C-08A250FD7B5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C88B0-6126-4AD5-9471-C02624556B9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0233842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5F1414B-7A34-4D18-A567-D777145ACBE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8E6E8-7C00-4A1B-911C-7CB82594837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58550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 userDrawn="1"/>
        </p:nvCxnSpPr>
        <p:spPr>
          <a:xfrm flipH="1">
            <a:off x="635000" y="1427163"/>
            <a:ext cx="7772400" cy="0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9600" y="1981224"/>
            <a:ext cx="7772400" cy="1470025"/>
          </a:xfrm>
          <a:prstGeom prst="rect">
            <a:avLst/>
          </a:prstGeom>
        </p:spPr>
        <p:txBody>
          <a:bodyPr anchor="b"/>
          <a:lstStyle>
            <a:lvl1pPr algn="r"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11759640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6C354E4-B7E7-40BC-9321-1198C78CC0E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4BCB6-73B0-4273-9BB2-AE3EE11E517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00424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059DA92-8703-402A-B14E-F34789E4E2B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91D3B-612D-410F-B9B2-22D9A8F656E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247487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D428EEF-74F1-4655-B577-53C3902A653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4EFD8-2AA4-4417-82B0-1906A9CD46D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8824695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5D005CC-F5A5-4C17-AB20-62694C3491F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F93BD-3687-4CB6-A679-8480EC8F4C5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7236765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457200" y="1600204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2759490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6858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accent5">
                    <a:lumMod val="25000"/>
                  </a:schemeClr>
                </a:solidFill>
                <a:latin typeface="Tahoma"/>
                <a:cs typeface="Tahoma"/>
              </a:defRPr>
            </a:lvl1pPr>
          </a:lstStyle>
          <a:p>
            <a:r>
              <a:rPr lang="es-ES_tradnl" smtClean="0"/>
              <a:t>Click to edit Master title style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729349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rtlCol="0"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99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 rtlCol="0"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99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 anchor="t"/>
          <a:lstStyle>
            <a:lvl1pPr algn="ctr" eaLnBrk="0" hangingPunct="0">
              <a:defRPr sz="4800">
                <a:solidFill>
                  <a:srgbClr val="FFFF99"/>
                </a:solidFill>
              </a:defRPr>
            </a:lvl1pPr>
          </a:lstStyle>
          <a:p>
            <a:pPr>
              <a:defRPr/>
            </a:pPr>
            <a:fld id="{A20C7D4E-3E73-4C59-B962-73710B75647C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370365085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 userDrawn="1"/>
        </p:nvCxnSpPr>
        <p:spPr>
          <a:xfrm>
            <a:off x="685800" y="2266950"/>
            <a:ext cx="7772400" cy="0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685800" y="1981204"/>
            <a:ext cx="7772400" cy="1470025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8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393128204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992188"/>
            <a:ext cx="8382000" cy="533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33400" y="1906588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43763893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33"/>
            <a:ext cx="8226720" cy="2193351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5"/>
            <a:ext cx="2127250" cy="471487"/>
          </a:xfrm>
        </p:spPr>
        <p:txBody>
          <a:bodyPr lIns="82945" tIns="41473" rIns="82945" bIns="41473"/>
          <a:lstStyle>
            <a:lvl1pPr>
              <a:defRPr sz="180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6" y="6246815"/>
            <a:ext cx="2897188" cy="471487"/>
          </a:xfrm>
        </p:spPr>
        <p:txBody>
          <a:bodyPr lIns="82945" tIns="41473" rIns="82945" bIns="41473"/>
          <a:lstStyle>
            <a:lvl1pPr algn="l">
              <a:defRPr sz="180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6" y="6246815"/>
            <a:ext cx="2128838" cy="471487"/>
          </a:xfrm>
        </p:spPr>
        <p:txBody>
          <a:bodyPr lIns="82945" tIns="41473" rIns="82945" bIns="41473"/>
          <a:lstStyle>
            <a:lvl1pPr algn="l">
              <a:defRPr sz="1800"/>
            </a:lvl1pPr>
          </a:lstStyle>
          <a:p>
            <a:pPr>
              <a:defRPr/>
            </a:pPr>
            <a:fld id="{7A5068BB-7B86-4770-8515-6415D5C3011E}" type="slidenum">
              <a:rPr lang="en-GB" altLang="fr-FR"/>
              <a:pPr>
                <a:defRPr/>
              </a:pPr>
              <a:t>‹Nr.›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93392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 flipH="1">
            <a:off x="546100" y="3451225"/>
            <a:ext cx="7920038" cy="71438"/>
          </a:xfrm>
          <a:prstGeom prst="rect">
            <a:avLst/>
          </a:prstGeom>
          <a:gradFill rotWithShape="1">
            <a:gsLst>
              <a:gs pos="0">
                <a:srgbClr val="1F56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/>
        </p:spPr>
        <p:txBody>
          <a:bodyPr wrap="none" lIns="90000" tIns="46800" rIns="90000" bIns="46800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GB" altLang="nl-NL" sz="1400" smtClean="0">
              <a:solidFill>
                <a:srgbClr val="000000"/>
              </a:solidFill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685800" y="1981224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8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250560418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827090" y="1981200"/>
            <a:ext cx="7705725" cy="4114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122131820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latin typeface="Tahoma"/>
                <a:cs typeface="Tahoma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98338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/>
                <a:cs typeface="Tahoma"/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/>
                <a:cs typeface="Tahoma"/>
              </a:defRPr>
            </a:lvl1pPr>
            <a:lvl2pPr>
              <a:defRPr>
                <a:latin typeface="Tahoma"/>
                <a:cs typeface="Tahoma"/>
              </a:defRPr>
            </a:lvl2pPr>
            <a:lvl3pPr>
              <a:defRPr>
                <a:latin typeface="Tahoma"/>
                <a:cs typeface="Tahoma"/>
              </a:defRPr>
            </a:lvl3pPr>
            <a:lvl4pPr>
              <a:defRPr>
                <a:latin typeface="Tahoma"/>
                <a:cs typeface="Tahoma"/>
              </a:defRPr>
            </a:lvl4pPr>
            <a:lvl5pPr>
              <a:defRPr>
                <a:latin typeface="Tahoma"/>
                <a:cs typeface="Tahoma"/>
              </a:defRPr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E4D80DD6-E491-4EA9-883F-5FCCD201C775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7523B7E4-3225-46A8-8796-A8ECB33DA9E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4893856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31FF5F5-AAA0-4CB2-B734-04274D104DAF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4BBF6A6-E8B5-4A8F-A1BA-98ACB4DB5CF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7373458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F524D4-B5FE-4E5D-83D3-70E98CABD8F0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71D43E4-7480-4D5D-83B0-7C9C1E83757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6023435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9CFB0B-B746-4CD5-BAB6-5D71BA131FDE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52A2AF-9481-4678-B8E4-D28E2E71AD1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146617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2819B-FF42-408C-9874-2EC08FE17859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8206C3-605D-4DB2-BE53-09168405708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5056536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8B4E465-E56A-4050-99F0-6C3AF7CB25E2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4F09EF-4195-4F87-94BF-0A6E0910645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3620081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85B3DE-4B90-4546-91FB-821232BE7FB3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DDDD57-DA68-4FB7-B12A-E98923FBE70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1559832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7BB819-669D-4A7E-A29C-822275C9C9B9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A6A0F4-9D06-4068-88C1-C4EBB9E38DD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3828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625475" y="3451225"/>
            <a:ext cx="7920038" cy="71438"/>
          </a:xfrm>
          <a:prstGeom prst="rect">
            <a:avLst/>
          </a:prstGeom>
          <a:gradFill rotWithShape="1">
            <a:gsLst>
              <a:gs pos="0">
                <a:srgbClr val="1F56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/>
        </p:spPr>
        <p:txBody>
          <a:bodyPr wrap="none" lIns="90000" tIns="46800" rIns="90000" bIns="46800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GB" altLang="nl-NL" sz="1400" smtClean="0">
              <a:solidFill>
                <a:srgbClr val="000000"/>
              </a:solidFill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9600" y="1981224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117449499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A16EE2-A581-4C95-BB71-14E95AAEE59E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5DA3F3F-730E-421C-B756-1C0391D0D24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5520525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C3AB402-7219-4ED7-ACC9-7C281B81427D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5E0EB0-09C3-4A55-AE5A-61EE81D1C22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3590488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ended temp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TEP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9" y="5907088"/>
            <a:ext cx="2384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 userDrawn="1"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AG 5/2014 192144</a:t>
            </a:r>
          </a:p>
        </p:txBody>
      </p:sp>
      <p:sp>
        <p:nvSpPr>
          <p:cNvPr id="8499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33438" y="1885954"/>
            <a:ext cx="6691312" cy="172402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4996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835027" y="4300542"/>
            <a:ext cx="7472363" cy="1355725"/>
          </a:xfrm>
        </p:spPr>
        <p:txBody>
          <a:bodyPr/>
          <a:lstStyle>
            <a:lvl1pPr marL="0" indent="0">
              <a:buFont typeface="Arial" pitchFamily="34" charset="0"/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459912"/>
      </p:ext>
    </p:extLst>
  </p:cSld>
  <p:clrMapOvr>
    <a:masterClrMapping/>
  </p:clrMapOvr>
  <p:hf sldNum="0" hdr="0" dt="0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59939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4402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9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97120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38207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488" y="4"/>
            <a:ext cx="7351712" cy="7842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62284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22979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716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981224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2">
                    <a:lumMod val="75000"/>
                  </a:schemeClr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32304743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77170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10292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688" y="0"/>
            <a:ext cx="2057400" cy="574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8488" y="0"/>
            <a:ext cx="6019800" cy="574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4437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ended temp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TEP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9" y="5907088"/>
            <a:ext cx="2384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 userDrawn="1"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AG 5/2014 192144</a:t>
            </a:r>
          </a:p>
        </p:txBody>
      </p:sp>
      <p:sp>
        <p:nvSpPr>
          <p:cNvPr id="8499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33438" y="1885954"/>
            <a:ext cx="6691312" cy="172402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4996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835027" y="4300542"/>
            <a:ext cx="7472363" cy="1355725"/>
          </a:xfrm>
        </p:spPr>
        <p:txBody>
          <a:bodyPr/>
          <a:lstStyle>
            <a:lvl1pPr marL="0" indent="0">
              <a:buFont typeface="Arial" pitchFamily="34" charset="0"/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37399121"/>
      </p:ext>
    </p:extLst>
  </p:cSld>
  <p:clrMapOvr>
    <a:masterClrMapping/>
  </p:clrMapOvr>
  <p:hf sldNum="0" hdr="0" dt="0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49875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52910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9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27621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39895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488" y="4"/>
            <a:ext cx="7351712" cy="7842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22803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255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57136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92777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33412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26210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688" y="0"/>
            <a:ext cx="2057400" cy="574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8488" y="0"/>
            <a:ext cx="6019800" cy="574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5003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ended temp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TEP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9" y="5907088"/>
            <a:ext cx="2384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 userDrawn="1"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AG 5/2014 192144</a:t>
            </a:r>
          </a:p>
        </p:txBody>
      </p:sp>
      <p:sp>
        <p:nvSpPr>
          <p:cNvPr id="8499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33438" y="1885954"/>
            <a:ext cx="6691312" cy="172402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4996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835027" y="4300542"/>
            <a:ext cx="7472363" cy="1355725"/>
          </a:xfrm>
        </p:spPr>
        <p:txBody>
          <a:bodyPr/>
          <a:lstStyle>
            <a:lvl1pPr marL="0" indent="0">
              <a:buFont typeface="Arial" pitchFamily="34" charset="0"/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42998895"/>
      </p:ext>
    </p:extLst>
  </p:cSld>
  <p:clrMapOvr>
    <a:masterClrMapping/>
  </p:clrMapOvr>
  <p:hf sldNum="0" hdr="0" dt="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68541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75156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9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31444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41310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488" y="4"/>
            <a:ext cx="7351712" cy="7842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085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024065"/>
            <a:ext cx="9144000" cy="2852737"/>
            <a:chOff x="0" y="2438400"/>
            <a:chExt cx="9144000" cy="2852547"/>
          </a:xfrm>
        </p:grpSpPr>
        <p:pic>
          <p:nvPicPr>
            <p:cNvPr id="3" name="Picture 5" descr="C:\Users\montalban\AppData\Local\Microsoft\Windows\Temporary Internet Files\Content.Outlook\6FL6L4YP\EQUIP200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0" t="6201" r="4239" b="11613"/>
            <a:stretch>
              <a:fillRect/>
            </a:stretch>
          </p:blipFill>
          <p:spPr bwMode="auto">
            <a:xfrm>
              <a:off x="0" y="2438400"/>
              <a:ext cx="3870960" cy="2852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8 Imagen" descr="Grup UNiC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2438401"/>
              <a:ext cx="5486400" cy="285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01912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5667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08141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91710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89304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688" y="0"/>
            <a:ext cx="2057400" cy="574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8488" y="0"/>
            <a:ext cx="6019800" cy="574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60352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ended temp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TEP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9" y="5907088"/>
            <a:ext cx="2384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 userDrawn="1"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09/2014 293623</a:t>
            </a:r>
          </a:p>
        </p:txBody>
      </p:sp>
      <p:sp>
        <p:nvSpPr>
          <p:cNvPr id="8499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33438" y="1885954"/>
            <a:ext cx="6691312" cy="172402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4996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835027" y="4300542"/>
            <a:ext cx="7472363" cy="1355725"/>
          </a:xfrm>
        </p:spPr>
        <p:txBody>
          <a:bodyPr/>
          <a:lstStyle>
            <a:lvl1pPr marL="0" indent="0">
              <a:buFont typeface="Arial" pitchFamily="34" charset="0"/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8337340"/>
      </p:ext>
    </p:extLst>
  </p:cSld>
  <p:clrMapOvr>
    <a:masterClrMapping/>
  </p:clrMapOvr>
  <p:hf sldNum="0" hdr="0" dt="0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82607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07045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9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89272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04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 userDrawn="1"/>
        </p:nvGrpSpPr>
        <p:grpSpPr bwMode="auto">
          <a:xfrm>
            <a:off x="41275" y="1671638"/>
            <a:ext cx="9080500" cy="4365625"/>
            <a:chOff x="40611" y="1672124"/>
            <a:chExt cx="9081835" cy="4365363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33540" y="1672124"/>
              <a:ext cx="8922560" cy="4297502"/>
              <a:chOff x="195492" y="216105"/>
              <a:chExt cx="8922560" cy="4297502"/>
            </a:xfrm>
          </p:grpSpPr>
          <p:pic>
            <p:nvPicPr>
              <p:cNvPr id="7" name="Picture 10" descr="GROUP_PHOTO_UNIC2010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492" y="216105"/>
                <a:ext cx="5400000" cy="26275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" descr="CARM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1831" y="2573397"/>
                <a:ext cx="2880000" cy="1940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 descr="FEM_HdD-R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8052" y="942403"/>
                <a:ext cx="3600000" cy="2056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xtBox 7"/>
            <p:cNvSpPr txBox="1">
              <a:spLocks noChangeArrowheads="1"/>
            </p:cNvSpPr>
            <p:nvPr/>
          </p:nvSpPr>
          <p:spPr bwMode="auto">
            <a:xfrm>
              <a:off x="40611" y="4238957"/>
              <a:ext cx="1616313" cy="2762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b="1" smtClean="0">
                  <a:solidFill>
                    <a:srgbClr val="000000"/>
                  </a:solidFill>
                  <a:latin typeface="Tahoma" charset="0"/>
                  <a:ea typeface="MS PGothic" charset="0"/>
                </a:rPr>
                <a:t>UNiC 2010</a:t>
              </a:r>
            </a:p>
          </p:txBody>
        </p:sp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7267973" y="2143583"/>
              <a:ext cx="1854473" cy="2762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sz="1200" b="1" smtClean="0">
                  <a:solidFill>
                    <a:srgbClr val="000000"/>
                  </a:solidFill>
                  <a:latin typeface="Tahoma" charset="0"/>
                  <a:ea typeface="MS PGothic" charset="0"/>
                </a:rPr>
                <a:t>UNeR 2008</a:t>
              </a:r>
            </a:p>
          </p:txBody>
        </p:sp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5659600" y="5761279"/>
              <a:ext cx="1240019" cy="2762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b="1" smtClean="0">
                  <a:solidFill>
                    <a:srgbClr val="000000"/>
                  </a:solidFill>
                  <a:latin typeface="Tahoma" charset="0"/>
                  <a:ea typeface="MS PGothic" charset="0"/>
                </a:rPr>
                <a:t>CARM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361195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7040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64211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69777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66609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39001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688" y="0"/>
            <a:ext cx="2057400" cy="574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8488" y="0"/>
            <a:ext cx="6019800" cy="574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7372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ended temp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TEP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9" y="5907088"/>
            <a:ext cx="2384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 userDrawn="1"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09/2014 293623</a:t>
            </a:r>
          </a:p>
        </p:txBody>
      </p:sp>
      <p:sp>
        <p:nvSpPr>
          <p:cNvPr id="8499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33438" y="1885954"/>
            <a:ext cx="6691312" cy="172402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4996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835027" y="4300542"/>
            <a:ext cx="7472363" cy="1355725"/>
          </a:xfrm>
        </p:spPr>
        <p:txBody>
          <a:bodyPr/>
          <a:lstStyle>
            <a:lvl1pPr marL="0" indent="0">
              <a:buFont typeface="Arial" pitchFamily="34" charset="0"/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942085"/>
      </p:ext>
    </p:extLst>
  </p:cSld>
  <p:clrMapOvr>
    <a:masterClrMapping/>
  </p:clrMapOvr>
  <p:hf sldNum="0" hdr="0" dt="0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31985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88066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9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42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81711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019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97001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24067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91460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14702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68372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688" y="0"/>
            <a:ext cx="2057400" cy="574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8488" y="0"/>
            <a:ext cx="6019800" cy="574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23339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22DB261-4951-45C8-8286-F82B0171FE2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E89E2-4816-4D0F-BF6D-7EADDFE4406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6733022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B3221AB-D503-408C-A719-A08508FCED6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C09D7-916C-4C1D-AB9A-6A230E907CA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8666586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19E855D-F868-4CA3-AE41-EF406865106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DC14D-CB44-4568-8737-1E2C2D4BC57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3046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9CD4D-160D-4C0C-B7E4-64FB48717427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3319883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0" y="241300"/>
            <a:ext cx="8521700" cy="6604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 Black"/>
                <a:cs typeface="Arial Black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2600" y="118110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cs typeface="Tahoma"/>
              </a:defRPr>
            </a:lvl1pPr>
            <a:lvl2pPr>
              <a:defRPr>
                <a:latin typeface="Tahoma"/>
                <a:cs typeface="Tahoma"/>
              </a:defRPr>
            </a:lvl2pPr>
            <a:lvl3pPr>
              <a:defRPr>
                <a:latin typeface="Tahoma"/>
                <a:cs typeface="Tahoma"/>
              </a:defRPr>
            </a:lvl3pPr>
            <a:lvl4pPr>
              <a:defRPr>
                <a:latin typeface="Tahoma"/>
                <a:cs typeface="Tahoma"/>
              </a:defRPr>
            </a:lvl4pPr>
            <a:lvl5pPr>
              <a:defRPr>
                <a:latin typeface="Tahoma"/>
                <a:cs typeface="Tahoma"/>
              </a:defRPr>
            </a:lvl5pPr>
          </a:lstStyle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116797623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E1BCFCE-565D-416F-B056-5B1E9C401AC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CA2CF-E9DE-4118-904D-CEAF0FF1A4E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3057378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5193868-A12B-4422-9F97-68517E85EE6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8D327-BAED-441D-81E0-A1A8CB8E0FF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635538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17CAE57-9236-478F-9F33-C613A71E3E0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82D25-16AB-4145-878A-C00F3EEA2E7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3960003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52814AC-FD8E-43CA-B4A0-0D68155828F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31F2E-5195-43FE-A9BA-B97E50BDC06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4616443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6C987FA-E7CF-465E-87B2-CED27E0045B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CD5DB-D8C5-4A4A-96E5-501C356E071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7357180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0D433AC-ACD1-49B7-A0ED-FBF7CA07191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D003F-9BDD-4CDF-B770-D8C2EA1AD5A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4606224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0251B39-5829-4004-89C8-4CA81BAAC3C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EF212-407B-4CF4-AA76-3824E5291E6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0233296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4C87542-EF45-449B-86A5-3E21BA14D4F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07BFB-9E0B-4BE7-9E2B-8BE39702D17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4289850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387350"/>
            <a:ext cx="83820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284166" y="1981200"/>
            <a:ext cx="8428037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661506B-2519-4868-8B5F-5BB12458749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A41FD-7247-4F7C-A9D4-4F99E7E1E8D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47239691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33"/>
            <a:ext cx="8226720" cy="2193351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5"/>
            <a:ext cx="2127250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6" y="6246815"/>
            <a:ext cx="289718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6" y="6246815"/>
            <a:ext cx="212883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fld id="{8E37EA16-3CE0-4E7A-B0B2-1898288536EE}" type="slidenum">
              <a:rPr lang="en-GB" altLang="fr-FR"/>
              <a:pPr>
                <a:defRPr/>
              </a:pPr>
              <a:t>‹Nr.›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183680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8975" y="2362998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defRPr sz="4000" b="1" cap="all">
                <a:latin typeface="Arial Black"/>
                <a:cs typeface="Arial Black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8975" y="4564066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057497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F1C58-F7CD-4FDA-A052-6DBDD1CED9B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8FF6E-42CB-49D0-8A52-8C79BCC52F5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9783233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5D8B9-DEB6-403A-8DDA-436932FEE6D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F156A-E204-4858-89FB-7495E125C76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4662363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41FBE-B2BF-4BE6-BDCC-DEF622D5A9F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98064-56FA-44B1-A50B-DB9FEE16C24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1006864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7DF3C-694D-435F-9F13-B91D15DEB6D6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A3C3C-E66F-497A-BE89-F8B22BAF829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5172086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B2186-56EC-4FCC-BD2A-D6508C27078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B5B4E-12D8-4098-8E34-CF69D47E275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7503153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2F3F3-874B-43E6-A103-617E829E58D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F7F14-F792-458A-9AFD-34A757A028B8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8754396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45B6A-E934-4135-BA08-315BC82D43F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DEA39-264E-407C-B694-5C34A4C0291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7322388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DC9C4-4BDD-4BA3-923B-1C99E198F39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F69DE-60E3-4DD8-B1D2-DB32E1EB303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5918894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E2702-ACF9-462B-9668-BE433410D3D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0FD6B-255F-4109-95A0-D68D2F594CD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9420303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0F58F-D2F1-45FD-BE9C-799CCECA5AF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649D1-DFE8-4F0E-AF6B-13CDA1EF1E5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28410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ulo R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698500" y="2114550"/>
            <a:ext cx="77724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gradFill flip="none" rotWithShape="1">
              <a:gsLst>
                <a:gs pos="0">
                  <a:srgbClr val="4BC5C5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8975" y="2362998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defRPr sz="4000" b="1" cap="all">
                <a:latin typeface="Arial Black"/>
                <a:cs typeface="Arial Black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8975" y="4564066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35838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75A08-47D0-4A28-966F-1774BA9309A8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4E14F-77A3-40AF-B48F-8A39BC87BAC8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8011600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150" y="149225"/>
            <a:ext cx="8629650" cy="597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BF7E6-5C8A-4583-BD96-FDCCFCF84F56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80D68-7122-4D33-8693-F4A18A555AF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6076584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AC9B76A-5E71-4419-B05A-78441D595CD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48AD9-368B-4D3D-BA1F-6EDC5200CB6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5298868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E2F022B-99D3-4671-8768-DA82E665D08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E164A-2751-46C0-9918-D48CE95F9738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9573736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4D29872-F30A-4F8B-AEBC-500E5105BAD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CB0CA-90CE-4ACB-8932-8EB52C28183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0395314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53FFB38-A49A-4126-83EC-EE6238FB61F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BD7BE-B75C-41E9-98C4-6D7261C5D5B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952737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F4F1FD2-5C45-4806-81C4-B4F987467DD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FACB-F0C9-43C6-90C0-8190A2597D1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1575194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BFB33EE-10BD-4D76-B5DB-842CEF322A58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2FB3C-9E83-4901-B508-B797D321CF1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9760095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5355EE-C407-4217-BA53-1FB8B304FCA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EE000-7EB0-4884-BA8C-C60ABE8E290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4355013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03E7FF1-8A40-45BB-AE22-A4943095D83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C3FE3-25A2-417C-AF4A-2183FC8544D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38052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interme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5"/>
          <p:cNvCxnSpPr/>
          <p:nvPr userDrawn="1"/>
        </p:nvCxnSpPr>
        <p:spPr bwMode="auto">
          <a:xfrm>
            <a:off x="698500" y="2114550"/>
            <a:ext cx="77724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gradFill flip="none" rotWithShape="1">
              <a:gsLst>
                <a:gs pos="0">
                  <a:srgbClr val="4BC5C5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2206629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Black"/>
                <a:cs typeface="Arial Black"/>
              </a:defRPr>
            </a:lvl1pPr>
          </a:lstStyle>
          <a:p>
            <a:r>
              <a:rPr lang="es-ES_tradnl" noProof="0" smtClean="0"/>
              <a:t>Clic para editar título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238860024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97C4400-6485-4EAF-848F-75178FB2BE5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2C0AB-C351-4D00-8BA8-339FC3D3195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8183840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1AFB027-50D8-4C90-B987-9A7A7A16D52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0715-6CB4-454C-8D2F-A734A8AE758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01962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F3D99ED-EA7B-4B3F-8F5C-694A0B456228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272D8-00F7-437A-9E1A-BEFDA0A30D3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7607693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387350"/>
            <a:ext cx="83820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284166" y="1981200"/>
            <a:ext cx="8428037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021DDFD-D4DB-4049-B2B1-0D53FA3B45B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CC49F-D5CE-4071-BB3C-BB0B113E40B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46990201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33"/>
            <a:ext cx="8226720" cy="2193351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5"/>
            <a:ext cx="2127250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6" y="6246815"/>
            <a:ext cx="289718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6" y="6246815"/>
            <a:ext cx="212883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fld id="{6A8C487A-E248-4258-A061-BBD9DFE6E3A3}" type="slidenum">
              <a:rPr lang="en-GB" altLang="fr-FR"/>
              <a:pPr>
                <a:defRPr/>
              </a:pPr>
              <a:t>‹Nr.›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29126298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ended temp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TEP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9" y="5907088"/>
            <a:ext cx="2384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 userDrawn="1"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09/2014 293623</a:t>
            </a:r>
          </a:p>
        </p:txBody>
      </p:sp>
      <p:sp>
        <p:nvSpPr>
          <p:cNvPr id="8499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33438" y="1885954"/>
            <a:ext cx="6691312" cy="172402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4996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835027" y="4300542"/>
            <a:ext cx="7472363" cy="1355725"/>
          </a:xfrm>
        </p:spPr>
        <p:txBody>
          <a:bodyPr/>
          <a:lstStyle>
            <a:lvl1pPr marL="0" indent="0">
              <a:buFont typeface="Arial" pitchFamily="34" charset="0"/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5466633"/>
      </p:ext>
    </p:extLst>
  </p:cSld>
  <p:clrMapOvr>
    <a:masterClrMapping/>
  </p:clrMapOvr>
  <p:hf sldNum="0" hdr="0" dt="0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7247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01906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9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72217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438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90500" y="241300"/>
            <a:ext cx="8521700" cy="6604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 Black"/>
                <a:cs typeface="Arial Black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119497246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63285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20057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18252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14951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47441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688" y="0"/>
            <a:ext cx="2057400" cy="574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8488" y="0"/>
            <a:ext cx="6019800" cy="574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20652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520735F-AF07-496A-8F46-0D550E139B1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D44DA-7B1C-4AFB-B1D2-AF235EFE252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8918157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5AC6B08-A4E0-4556-B0D2-3F642909A0E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E60FF-F243-4F0E-BB73-DD1BE32375B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41313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3E2E9E7-93B0-40A9-82BE-8D6BF216CB6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B1793-46E3-4F68-97A0-92282892020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4523524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5552DEF-9F9F-4569-9D4D-E309FEA173C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E6C91-F427-452E-B27B-02FC3C6DBBD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6017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1834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Tahoma"/>
                <a:cs typeface="Tahoma"/>
              </a:defRPr>
            </a:lvl1pPr>
            <a:lvl2pPr>
              <a:defRPr sz="2400">
                <a:latin typeface="Tahoma"/>
                <a:cs typeface="Tahoma"/>
              </a:defRPr>
            </a:lvl2pPr>
            <a:lvl3pPr>
              <a:defRPr sz="2000">
                <a:latin typeface="Tahoma"/>
                <a:cs typeface="Tahoma"/>
              </a:defRPr>
            </a:lvl3pPr>
            <a:lvl4pPr>
              <a:defRPr sz="1800">
                <a:latin typeface="Tahoma"/>
                <a:cs typeface="Tahoma"/>
              </a:defRPr>
            </a:lvl4pPr>
            <a:lvl5pPr>
              <a:defRPr sz="1800">
                <a:latin typeface="Tahoma"/>
                <a:cs typeface="Tahom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  <a:endParaRPr lang="es-ES_tradnl" noProof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1834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Tahoma"/>
                <a:cs typeface="Tahoma"/>
              </a:defRPr>
            </a:lvl1pPr>
            <a:lvl2pPr>
              <a:defRPr sz="2400">
                <a:latin typeface="Tahoma"/>
                <a:cs typeface="Tahoma"/>
              </a:defRPr>
            </a:lvl2pPr>
            <a:lvl3pPr>
              <a:defRPr sz="2000">
                <a:latin typeface="Tahoma"/>
                <a:cs typeface="Tahoma"/>
              </a:defRPr>
            </a:lvl3pPr>
            <a:lvl4pPr>
              <a:defRPr sz="1800">
                <a:latin typeface="Tahoma"/>
                <a:cs typeface="Tahoma"/>
              </a:defRPr>
            </a:lvl4pPr>
            <a:lvl5pPr>
              <a:defRPr sz="1800">
                <a:latin typeface="Tahoma"/>
                <a:cs typeface="Tahom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  <a:endParaRPr lang="es-ES_tradnl" noProof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90500" y="241300"/>
            <a:ext cx="8521700" cy="6604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 Black"/>
                <a:cs typeface="Arial Black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42292789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EF1AF7E-2415-4E09-BDB7-1925C311C32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10BBD-6D44-496E-9F8B-9C4C79D34B5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8230168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89C4685-ED24-4101-BAD1-B87F347A525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09D8A-5A47-4EDB-9944-DC5BB8C14E8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3773802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A5C5FB6-BC78-438B-A833-E4D072D05BC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056C-E90A-4701-A477-DA2461CE19C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2983866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C220A0D-0DA8-46C8-92DE-B1CAE89B00C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9861F-92E4-420A-8105-55AD7A65657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753094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8782764-9625-44C2-99F2-B2DB762AADC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CC04A-D736-4CC4-9B74-CC7B75F6B80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2756418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44D59CA-477F-45A5-9175-9833EAD274E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1E2F2-7CFF-4125-B7B6-5DCF2DEC853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41945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6265268-2A3E-485F-BBFD-9A3CCDF69AC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6E00D-1094-4012-ABC6-63855632027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7686798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D219FA0-9142-4302-B55D-D23C05C65E2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1507F-7F71-4F77-954C-C3456C8C904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0486135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139653C-A9CB-4844-BA86-47A76D2651A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3E8CD-9836-4860-B2FC-9825D04045C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8698521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020E0FE-2184-4751-AA98-B83019AC6C1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76727-95ED-4848-9042-EA7F220AAE0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3392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Tahoma"/>
                <a:cs typeface="Tahom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9970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ahoma"/>
                <a:cs typeface="Tahoma"/>
              </a:defRPr>
            </a:lvl1pPr>
            <a:lvl2pPr>
              <a:defRPr sz="2000">
                <a:latin typeface="Tahoma"/>
                <a:cs typeface="Tahoma"/>
              </a:defRPr>
            </a:lvl2pPr>
            <a:lvl3pPr>
              <a:defRPr sz="1800">
                <a:latin typeface="Tahoma"/>
                <a:cs typeface="Tahoma"/>
              </a:defRPr>
            </a:lvl3pPr>
            <a:lvl4pPr>
              <a:defRPr sz="1600">
                <a:latin typeface="Tahoma"/>
                <a:cs typeface="Tahoma"/>
              </a:defRPr>
            </a:lvl4pPr>
            <a:lvl5pPr>
              <a:defRPr sz="1600">
                <a:latin typeface="Tahoma"/>
                <a:cs typeface="Tahom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  <a:endParaRPr lang="es-ES_tradnl" noProof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213645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Tahoma"/>
                <a:cs typeface="Tahom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012950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ahoma"/>
                <a:cs typeface="Tahoma"/>
              </a:defRPr>
            </a:lvl1pPr>
            <a:lvl2pPr>
              <a:defRPr sz="2000">
                <a:latin typeface="Tahoma"/>
                <a:cs typeface="Tahoma"/>
              </a:defRPr>
            </a:lvl2pPr>
            <a:lvl3pPr>
              <a:defRPr sz="1800">
                <a:latin typeface="Tahoma"/>
                <a:cs typeface="Tahoma"/>
              </a:defRPr>
            </a:lvl3pPr>
            <a:lvl4pPr>
              <a:defRPr sz="1600">
                <a:latin typeface="Tahoma"/>
                <a:cs typeface="Tahoma"/>
              </a:defRPr>
            </a:lvl4pPr>
            <a:lvl5pPr>
              <a:defRPr sz="1600">
                <a:latin typeface="Tahoma"/>
                <a:cs typeface="Tahom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  <a:endParaRPr lang="es-ES_tradnl" noProof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90500" y="241300"/>
            <a:ext cx="8521700" cy="6604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 Black"/>
                <a:cs typeface="Arial Black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263045052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173E792-077E-4676-AD9D-B58918D66FB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B1F09-1B3A-4BDB-9066-4F30E7E65EF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3562034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73EA75-A8DE-436B-AFA0-AD9B2540328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C5892-78DC-4A27-90AF-DCC86583D11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0823765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5A38E40-23F6-4769-86A5-22D5477CD34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AA7C7-B8C0-46FC-BAFF-67B1D8F60D1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167273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9FDCB09-8093-4FE6-BC0B-6E361537260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3A1F7-B81A-4B64-A322-B9D8FE267D5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3557204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306A701-EBE4-47CA-A333-324FB5EA4F4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7C124-FA80-4129-893E-59D6DE8C8A9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0473344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5EA5596-8F21-4921-A0F0-36A68C71C0D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6F4B-4FFC-4D7D-8A65-55D5E357570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8852678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98DDFA2-E0F1-46C5-BCC1-94EC878FDF3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5087-B9B1-44FE-95CF-111BE41F349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2886063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1148B28-50FC-489C-81BA-4E73CDC9C29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0DD9C-8479-486E-965D-298B7DDB1E5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3198950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387350"/>
            <a:ext cx="83820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284166" y="1981200"/>
            <a:ext cx="8428037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350CAC0-4D79-4B19-94C5-97648D12E03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A89F8-3D0D-47AA-8295-65D8041424E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50564022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33"/>
            <a:ext cx="8226720" cy="2193351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5"/>
            <a:ext cx="2127250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6" y="6246815"/>
            <a:ext cx="289718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6" y="6246815"/>
            <a:ext cx="212883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fld id="{791C3EFC-D64C-4598-A517-1BC0B436E905}" type="slidenum">
              <a:rPr lang="en-GB" altLang="fr-FR"/>
              <a:pPr>
                <a:defRPr/>
              </a:pPr>
              <a:t>‹Nr.›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467076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60EC6-FB21-46E1-AA97-6B4B9126F8E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0C4F-6625-4676-8135-F76FE4BF0F0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7310933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DAE599-B39A-49BD-9E39-B2559E597F6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BD39F-730E-4961-8E3E-41B7BAC1E98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0416339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68E3223-3505-434E-BE07-3CB7BAE31CF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853DB-79D8-4D3B-9E44-5F3AC74BCB5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251070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E8DAAC9-FF5F-4A6F-A4DD-27C6E524F35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F2C8C-AD1F-4762-8755-C4020820434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7553472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372E39-63E1-4AC7-B4AD-AD0FF2EF2E9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F48F9-F29D-4AE7-BA20-E95CA23CB1E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7152263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0CA6845-2501-4C97-883B-6B2C16EE70F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C903A-5048-4207-9976-A393F0D0A8F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2980255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EA8D463-645A-480E-BD29-AAF31B79385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69B1B-10AD-4AC5-AC64-6040AD510C7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0660575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41B12A2-FAD2-479B-961F-C27AB6FDC36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8E2B-71C8-4161-8416-889C1083387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7560854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F20172F-CF3B-4CDB-8859-B6D3A8317F5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99CC7-9A7A-4F3E-B1E4-33FA857A7E0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6819264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DE3E62E-633F-4F26-89F0-410DCC301EF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9D193-B47B-479E-877B-D39109D97EF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1694969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8D3C103-816B-4A4E-9B74-EEBE8B77202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9DF59-4F9A-45CD-A399-4FE0DA888C3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30765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D6BDF-C598-4600-A885-ACF88F76DB6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8899D-27FE-433A-A184-8EE55971C33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9932014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DF09465-D7EE-43D0-8A57-79601EF254D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86DC-2C71-4272-8494-8B877C56572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98060704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387350"/>
            <a:ext cx="83820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284166" y="1981200"/>
            <a:ext cx="8428037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620B3F6-BF25-4464-B697-9F930C67E058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0555-5071-4ED5-A829-56951DEB886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19203752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33"/>
            <a:ext cx="8226720" cy="2193351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5"/>
            <a:ext cx="2127250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6" y="6246815"/>
            <a:ext cx="289718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6" y="6246815"/>
            <a:ext cx="212883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fld id="{A5683A0D-0F08-47FA-B3BF-CCDA992BE81E}" type="slidenum">
              <a:rPr lang="en-GB" altLang="fr-FR"/>
              <a:pPr>
                <a:defRPr/>
              </a:pPr>
              <a:t>‹Nr.›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43345616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98FD2A6-B93B-4989-9222-D6B4144AB688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2B33D-EE8D-444C-BD6F-FB413D7A226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2175770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FD1BA58-336C-46F9-A603-1D1A3F771FC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99FE9-7E18-481F-877F-23CB64F88B1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7893009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D9CE51E-F7A5-4791-BC08-B43EB55C050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5464C-EB85-4223-AE4F-168DC5C0236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7473015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D5A03C8-4189-4442-9060-165F45A1CFF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C1B06-774D-4135-A7EA-AD62FF3C11F8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68065085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06C43D2-BA3E-4E32-9C8C-FC45D4124EA8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E28E9-22DE-46B3-8746-5F20AF31E46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10073768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A2B7AFA-BC1B-45AC-8B9F-77ACF4FD1E9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5DAA6-12CC-4C88-AD5F-5EA529D0235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43788930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58EAC69-3FAC-444C-A335-4DCD6178FA9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410D3-9986-4146-B90D-F036DB495DA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91345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19A9C-8A02-4A53-A35B-822337E881E8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C2E54-F7B6-4D8D-8837-6AB04EC8DCE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7077419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CCE64D8-5098-431D-8C67-A347B55F79A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662C8-C269-4CA5-AEB2-ADB5F214762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99656914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2344A58-3AA9-478F-BB03-C77F99F3309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0B189-936C-47F9-9185-598C2C686DF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3844186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4D23A65-7E84-46C7-BCF2-E0B6F81F04F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319CE-DE0A-4B1F-B73D-FC039B45BFE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746548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6FB4D44-BA1F-47B3-8BA7-9AE9952DE5F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CCDA-ED3B-46E1-94FB-5C4FDA41515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5004255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4598D95-3B3C-441B-8AF2-880F100FE5C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CB62E-C22B-4ACE-A751-AECCC813185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21983208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977E68B-BCE4-4FB6-957B-1E443BB91A8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C7566-71E2-49AE-A536-0CC2A67A3E1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78380010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ADB7EFF-A16C-4B57-848B-FCDB6961D85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1548-83AD-43C5-87A9-1C1902ED5EC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2925703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BAD8537-60E3-4F53-8E7F-8DFEF5552258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96014-7F7B-43EC-BC80-5E5BF7AA391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62828502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023590A-986E-4F2C-BDBA-F529B8BE07F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02CB-E1F8-4976-9218-C1E2B13E363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4737631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E5DC630-80BD-42B8-8F2F-C98D76391B7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AD1D7-2337-4ADE-92AF-D11254ABEBB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2268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B2AE2-AD25-49B2-8870-C271CE9E7F07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1589345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F7E5-AC79-4551-9CB0-16C1FFA874A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22EA7-AAC5-42CF-BAC2-729E668DE4F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2551831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A924874-C029-4370-A92C-9419063BDE6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5D947-F16C-47D7-870E-D5EF5417FDE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9658018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2B91833-E90B-4343-A021-E59D1B61A72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6E74D-00CF-4C19-B58E-616813F8885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5056381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76A24BB-C5F2-485E-942D-C50B49731DDA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70214-28A7-47F8-B498-D2B590B2FDC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7386876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EDE17BA-0417-4918-8B76-CF0CF405D80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4192F-0D22-417F-B51A-E773728F2478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676810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2D54A62-7E2C-4B5A-A64F-E597E187C036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12602-C71A-4755-BCC0-70E2E92B768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83710633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387350"/>
            <a:ext cx="83820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284166" y="1981200"/>
            <a:ext cx="8428037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BC91245-24A6-47B5-8D8C-56AD04553CA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C6FF0-6B3B-453E-8C8F-E546425E934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66536967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33"/>
            <a:ext cx="8226720" cy="2193351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5"/>
            <a:ext cx="2127250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6" y="6246815"/>
            <a:ext cx="289718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6" y="6246815"/>
            <a:ext cx="212883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fld id="{2876CEEF-B16E-4F8C-96D3-E8192431A8EC}" type="slidenum">
              <a:rPr lang="en-GB" altLang="fr-FR"/>
              <a:pPr>
                <a:defRPr/>
              </a:pPr>
              <a:t>‹Nr.›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79945767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ended temp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TEP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9" y="5907088"/>
            <a:ext cx="2384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 userDrawn="1"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AG 5/2014 192144</a:t>
            </a:r>
          </a:p>
        </p:txBody>
      </p:sp>
      <p:sp>
        <p:nvSpPr>
          <p:cNvPr id="8499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33438" y="1885954"/>
            <a:ext cx="6691312" cy="172402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4996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835027" y="4300542"/>
            <a:ext cx="7472363" cy="1355725"/>
          </a:xfrm>
        </p:spPr>
        <p:txBody>
          <a:bodyPr/>
          <a:lstStyle>
            <a:lvl1pPr marL="0" indent="0">
              <a:buFont typeface="Arial" pitchFamily="34" charset="0"/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93227880"/>
      </p:ext>
    </p:extLst>
  </p:cSld>
  <p:clrMapOvr>
    <a:masterClrMapping/>
  </p:clrMapOvr>
  <p:hf sldNum="0" hdr="0" dt="0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13885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30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E4C36-E5D6-4788-8E7C-F2611E54F84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31177-22B0-4644-BA00-7A4566E6F43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2735646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9488" y="12207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84131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770406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488" y="4"/>
            <a:ext cx="7351712" cy="7842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68132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20986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917551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08252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74072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688" y="0"/>
            <a:ext cx="2057400" cy="574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8488" y="0"/>
            <a:ext cx="6019800" cy="574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848879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D6E6C88-C0B4-4245-BC67-02C88415490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1629-AA01-4696-9BD5-1DFEEFC8B2C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33942215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C353F60-39EA-4EFB-9458-4C76B1BBC6B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78FF7-1254-4E10-8246-AC741FA2575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63651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2A647-B58E-4592-9775-82B986A6167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29C9A-CDCB-40AA-A20F-5815DDCB4A3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33164606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12267EC-D451-478A-B941-3008BD8BE538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90E3D-892C-4E57-956B-D5516E31B99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0918824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E2D6387-A77F-4048-A775-6BEA588238B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6BFB5-AD1B-4057-9A8E-4B47A28DA2B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17733549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D164BC3-6451-44D7-82DD-ADEBF39E6B4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3C94-74F1-4D4F-A866-4EE888F1704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43931392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812CB2E-AE65-4C3B-9E76-097B58C0D6A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EF97D-CA3E-4999-AFD1-D1C369029C1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97752691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F9B653B-3D65-4392-BFAB-9E6D8954A038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E4D45-50FC-4C8A-BFBC-238E367C2AC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80792315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F63EB88-AB23-4317-B389-786D5FE512D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3255F-19C7-49CC-84E9-57C554B01C4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83151216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94AFB99-2214-48C5-B2E5-BECE580500B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C676-59A8-4177-BEE2-4FB124C718B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47720007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7B45CF2-29A8-4CA2-AF97-0E75480D3B0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3F6A9-EB23-45C2-881B-24DA530AC47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76435985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36C2C3-140E-4CAB-AC24-E87472FEECD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AF772-86DD-4D3B-94E4-64335E832B7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3145527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no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51" y="1295400"/>
            <a:ext cx="8523944" cy="47244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1" fontAlgn="base" hangingPunct="1">
              <a:spcBef>
                <a:spcPts val="1800"/>
              </a:spcBef>
              <a:spcAft>
                <a:spcPct val="0"/>
              </a:spcAft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Aft>
                <a:spcPct val="0"/>
              </a:spcAft>
              <a:defRPr lang="en-US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Aft>
                <a:spcPct val="0"/>
              </a:spcAft>
              <a:defRPr lang="en-US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Aft>
                <a:spcPct val="0"/>
              </a:spcAft>
              <a:defRPr lang="en-US" sz="1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Aft>
                <a:spcPct val="0"/>
              </a:spcAft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8833" y="6535885"/>
            <a:ext cx="6142187" cy="261610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5421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89D31-2C16-4AD2-9C92-6078C0CAE75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8E3D8-9417-4E8B-9714-003521DC8B6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25640018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94E2203-3A54-4907-9297-341D2E71FE3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0CC27-5163-48E4-BAC7-6C0682BB8E7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33134307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77A547B-BDA3-461D-81D7-4F6D09C85F9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28037-1495-49F2-9B4E-992A256E431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2525934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6A87E4A-81DB-48AA-8152-592C4BBE460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0C2D7-AA22-4AB5-84AC-23F09AB3A19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01792119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24ACE48-3741-409C-9D9D-A846BC5BA5A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50B6F-9E2E-4F50-8467-0E97AEF78C3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5373762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14573B3-7E63-47F4-B2BC-B981DE295B7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6A06E-10A8-4DF7-BF21-B051481F8C5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88802245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A6B9CDE-4BDD-4280-B339-10C52B8E451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C95D0-FD3A-43E5-8E79-6626F61FF47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677186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FA945BC-632F-43F1-A0A5-02547D31C008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FB0D5-987F-462F-BCB0-C37F0E07DE4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7948901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52068C5-BCF0-4CFB-841B-EB01A0DD8C3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D85BA-2F65-4C15-A36A-DB4A8D5359A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0286450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FAE2CC3-D5F2-4F81-AFB6-16B4192BCC2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5DB8F-7E22-481F-A2A2-2159F3A3CA0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27314575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22D625D-AA01-4A64-820E-90CB35E3209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583C6-2E9F-4504-8893-A4A9AE0022B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07551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80D1B-8226-4897-BB8F-21A0EDACDDB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09D8C-6D4C-40D0-B7AC-EE4D75B4D0F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77690542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7C9F90B-C17B-427A-AA3E-B757FB5E91B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25F1F-C67F-4691-A680-8C0131736048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0437118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387350"/>
            <a:ext cx="83820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284166" y="1981200"/>
            <a:ext cx="8428037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1997843-D721-4CEF-9AD5-523537FE061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54623-5076-454E-9A55-F2512476205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53936274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33"/>
            <a:ext cx="8226720" cy="2193351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5"/>
            <a:ext cx="2127250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6" y="6246815"/>
            <a:ext cx="289718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6" y="6246815"/>
            <a:ext cx="2128838" cy="47148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fld id="{202E27C9-DEA7-498E-B23C-E232DCD5721D}" type="slidenum">
              <a:rPr lang="en-GB" altLang="fr-FR"/>
              <a:pPr>
                <a:defRPr/>
              </a:pPr>
              <a:t>‹Nr.›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435509390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99675CD-69B9-4DD7-86AC-EB949A01A38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63DCE-BE25-4FF9-BFEF-A1D6FAEE25E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45303860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F2B67DA-C1B3-4E18-971C-6B5A1ACB808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FF79A-338F-4935-9EC8-E618C578A8A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901599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014717A-764F-4C02-ADD8-56A01F0D006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0D9F2-2A3A-4DA2-BAC4-2BB0AC0668A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07819195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E83FC8E-3804-4721-8DAB-07C7119F4E4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68498-168D-4B28-8BC8-6C8746F1F0B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99556368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401BC01-7682-4B09-8CDE-995F5ADEDF2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2724-4815-4BF2-85D8-BDF06744A6D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4386259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A067F31-16BE-4E81-983F-CDA58817D0E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EF98E-EEAC-4339-AA90-9CA2018B2D8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4420455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C2489E9-FB5F-48F7-8562-721FF187176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292A6-AF6D-4D1B-8C75-7188484FCDA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33590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65AAD-DF03-4D59-A934-B3C8A858E31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5C58D-3B25-4E6F-B74B-ABF0692E167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6114297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CD03EBA-8A92-4971-830C-229018B33CB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2A2FD-8779-4685-8AD3-1C793B58E46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39609496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5836662-86AF-4747-A52E-2F5897C3765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EEDD0-2059-4439-85B8-BEBA96283B6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39974936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695DFC1-A02A-448E-94F4-77A83D6CA93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A799A-D39C-47D4-88AD-F9648A5B641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5500639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03743CC-B4AA-4650-B293-1BB0E87D378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225C-CDD6-4D43-BE57-5356CEC213B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51755464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 userDrawn="1"/>
        </p:nvCxnSpPr>
        <p:spPr>
          <a:xfrm>
            <a:off x="685800" y="3352800"/>
            <a:ext cx="7772400" cy="0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685800" y="1981240"/>
            <a:ext cx="7772400" cy="1470025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8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870099599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 userDrawn="1"/>
        </p:nvCxnSpPr>
        <p:spPr>
          <a:xfrm flipH="1">
            <a:off x="635000" y="3352800"/>
            <a:ext cx="7772400" cy="0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9600" y="1981240"/>
            <a:ext cx="7772400" cy="1470025"/>
          </a:xfrm>
          <a:prstGeom prst="rect">
            <a:avLst/>
          </a:prstGeom>
        </p:spPr>
        <p:txBody>
          <a:bodyPr anchor="b"/>
          <a:lstStyle>
            <a:lvl1pPr algn="r"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127916370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 flipH="1">
            <a:off x="546100" y="3451225"/>
            <a:ext cx="7920038" cy="71438"/>
          </a:xfrm>
          <a:prstGeom prst="rect">
            <a:avLst/>
          </a:prstGeom>
          <a:gradFill rotWithShape="1">
            <a:gsLst>
              <a:gs pos="0">
                <a:srgbClr val="1F56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defTabSz="457200"/>
            <a:endParaRPr lang="es-ES_tradnl" sz="1400" smtClean="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685800" y="1981240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8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285060358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625475" y="3451225"/>
            <a:ext cx="7920038" cy="71438"/>
          </a:xfrm>
          <a:prstGeom prst="rect">
            <a:avLst/>
          </a:prstGeom>
          <a:gradFill rotWithShape="1">
            <a:gsLst>
              <a:gs pos="0">
                <a:srgbClr val="1F56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defTabSz="457200"/>
            <a:endParaRPr lang="es-ES_tradnl" sz="1400" smtClean="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9600" y="1981240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3190966227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981240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2">
                    <a:lumMod val="75000"/>
                  </a:schemeClr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22106813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04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F4CA-2F32-44A6-A7E4-7F4B7E84CB4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7EFE2-0D0B-495D-8978-49803D9201E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92370417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024065"/>
            <a:ext cx="9144000" cy="2852737"/>
            <a:chOff x="0" y="2438400"/>
            <a:chExt cx="9144000" cy="2852547"/>
          </a:xfrm>
        </p:grpSpPr>
        <p:pic>
          <p:nvPicPr>
            <p:cNvPr id="3" name="Picture 5" descr="C:\Users\montalban\AppData\Local\Microsoft\Windows\Temporary Internet Files\Content.Outlook\6FL6L4YP\EQUIP200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0" t="6201" r="4239" b="11613"/>
            <a:stretch>
              <a:fillRect/>
            </a:stretch>
          </p:blipFill>
          <p:spPr bwMode="auto">
            <a:xfrm>
              <a:off x="0" y="2438400"/>
              <a:ext cx="3870960" cy="2852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8 Imagen" descr="Grup UNiC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2438401"/>
              <a:ext cx="5486400" cy="285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167365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 userDrawn="1"/>
        </p:nvGrpSpPr>
        <p:grpSpPr bwMode="auto">
          <a:xfrm>
            <a:off x="41275" y="1671638"/>
            <a:ext cx="9080500" cy="4365625"/>
            <a:chOff x="40611" y="1672124"/>
            <a:chExt cx="9081835" cy="4366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33540" y="1672124"/>
              <a:ext cx="8922560" cy="4297502"/>
              <a:chOff x="195492" y="216105"/>
              <a:chExt cx="8922560" cy="4297502"/>
            </a:xfrm>
          </p:grpSpPr>
          <p:pic>
            <p:nvPicPr>
              <p:cNvPr id="7" name="Picture 10" descr="GROUP_PHOTO_UNIC2010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492" y="216105"/>
                <a:ext cx="5400000" cy="26275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" descr="CARM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1831" y="2573397"/>
                <a:ext cx="2880000" cy="1940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 descr="FEM_HdD-R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8052" y="942403"/>
                <a:ext cx="3600000" cy="2056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xtBox 7"/>
            <p:cNvSpPr txBox="1">
              <a:spLocks noChangeArrowheads="1"/>
            </p:cNvSpPr>
            <p:nvPr/>
          </p:nvSpPr>
          <p:spPr bwMode="auto">
            <a:xfrm>
              <a:off x="40611" y="4238956"/>
              <a:ext cx="1616313" cy="276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b="1" smtClean="0">
                  <a:solidFill>
                    <a:srgbClr val="000000"/>
                  </a:solidFill>
                  <a:latin typeface="Tahoma" charset="0"/>
                  <a:ea typeface="MS PGothic" charset="0"/>
                </a:rPr>
                <a:t>UNiC 2010</a:t>
              </a:r>
            </a:p>
          </p:txBody>
        </p:sp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7267973" y="2143583"/>
              <a:ext cx="1854473" cy="276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200" b="1" smtClean="0">
                  <a:solidFill>
                    <a:srgbClr val="000000"/>
                  </a:solidFill>
                  <a:latin typeface="Tahoma" charset="0"/>
                  <a:ea typeface="MS PGothic" charset="0"/>
                </a:rPr>
                <a:t>UNeR 2008</a:t>
              </a:r>
            </a:p>
          </p:txBody>
        </p:sp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5659600" y="5761280"/>
              <a:ext cx="1240019" cy="276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b="1" smtClean="0">
                  <a:solidFill>
                    <a:srgbClr val="000000"/>
                  </a:solidFill>
                  <a:latin typeface="Tahoma" charset="0"/>
                  <a:ea typeface="MS PGothic" charset="0"/>
                </a:rPr>
                <a:t>CARM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6097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8691D-8B46-467C-8706-793B1068B41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50885-33D6-4C5B-B9A5-E6B94374562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94116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150" y="149225"/>
            <a:ext cx="8629650" cy="597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9FE63-53AA-4547-BCE1-E0F1F912233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A2573-8BFD-4FA5-B024-9DC74AB6F23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80366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817BA-A54A-4A61-B8F4-42CA0E5C19B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C1894-3D25-411B-B348-B68188EEB66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2238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790DF-B305-44C5-98F6-1D836426B29D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38517803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861C8-DF67-4BC3-A02D-EF1EB707761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C412C-1E5F-42AE-886F-68FE09E2244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067650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0327B-956B-4AAF-8F37-8F274C21576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B9B77-4913-4BA6-9711-24ACBBE8C2A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338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81CDC-CE28-4183-B3CD-DA7C99296F4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0C972-FE64-4D9D-88EF-8A43970DA6B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91608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6CF4B-48D1-49FE-8D15-8510B94A4DA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9A0F6-205F-4ECD-91AE-58B8F2C3EC4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619085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53EE2-5FEF-4B74-AC2C-933877BB82A6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510F8-3865-477E-BD39-0AFEE8CA524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395514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C6508-E56F-4B9A-B1F5-50AABEB1AF9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72FEB-D901-4470-90B6-1585EF36404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692900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7EDCE-D807-4460-B70D-5AD5A156305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B100D-FF91-4467-8B38-8847C100A3D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791090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02832-E063-43CB-BB9B-C9B95EBB8D5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1286B-4403-4EA0-9A66-8421561F216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777479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59FBF-57EA-4A97-B2B6-ED04D747399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F314F-0516-4784-8824-6ED2F714530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097934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13A09-21A4-48D8-9AC7-7121BAF90A5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ADE8B-BC62-422B-B29D-9AA15876CE2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6172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5BBE-409A-4CC3-918D-9561E254DB49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12314273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150" y="149225"/>
            <a:ext cx="8629650" cy="597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0A6A1-875A-4966-AA21-86D85A0B13C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ahom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2437C-625E-4023-8047-14CF3E4120D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45680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Tahoma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66190-6094-44EB-A60C-6C2C87A7BC7B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33262699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  <a:lvl2pPr>
              <a:defRPr>
                <a:latin typeface="Tahoma" pitchFamily="34" charset="0"/>
              </a:defRPr>
            </a:lvl2pPr>
            <a:lvl3pPr>
              <a:defRPr>
                <a:latin typeface="Tahoma" pitchFamily="34" charset="0"/>
              </a:defRPr>
            </a:lvl3pPr>
            <a:lvl4pPr>
              <a:defRPr>
                <a:latin typeface="Tahoma" pitchFamily="34" charset="0"/>
              </a:defRPr>
            </a:lvl4pPr>
            <a:lvl5pPr>
              <a:defRPr>
                <a:latin typeface="Tahoma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DE3F4-74E5-46D0-8A36-F9142E53F4F7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28999220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Tahoma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DC715-9EDE-4155-9162-925B8E33AD92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7251748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>
                <a:latin typeface="Tahoma" pitchFamily="34" charset="0"/>
              </a:defRPr>
            </a:lvl1pPr>
            <a:lvl2pPr>
              <a:defRPr sz="2400">
                <a:latin typeface="Tahoma" pitchFamily="34" charset="0"/>
              </a:defRPr>
            </a:lvl2pPr>
            <a:lvl3pPr>
              <a:defRPr sz="2000">
                <a:latin typeface="Tahoma" pitchFamily="34" charset="0"/>
              </a:defRPr>
            </a:lvl3pPr>
            <a:lvl4pPr>
              <a:defRPr sz="1800">
                <a:latin typeface="Tahoma" pitchFamily="34" charset="0"/>
              </a:defRPr>
            </a:lvl4pPr>
            <a:lvl5pPr>
              <a:defRPr sz="1800">
                <a:latin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>
                <a:latin typeface="Tahoma" pitchFamily="34" charset="0"/>
              </a:defRPr>
            </a:lvl1pPr>
            <a:lvl2pPr>
              <a:defRPr sz="2400">
                <a:latin typeface="Tahoma" pitchFamily="34" charset="0"/>
              </a:defRPr>
            </a:lvl2pPr>
            <a:lvl3pPr>
              <a:defRPr sz="2000">
                <a:latin typeface="Tahoma" pitchFamily="34" charset="0"/>
              </a:defRPr>
            </a:lvl3pPr>
            <a:lvl4pPr>
              <a:defRPr sz="1800">
                <a:latin typeface="Tahoma" pitchFamily="34" charset="0"/>
              </a:defRPr>
            </a:lvl4pPr>
            <a:lvl5pPr>
              <a:defRPr sz="1800">
                <a:latin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03130-1157-4634-8FB5-AB218E1A9A6D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18042184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>
                <a:latin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Tahoma" pitchFamily="34" charset="0"/>
              </a:defRPr>
            </a:lvl1pPr>
            <a:lvl2pPr>
              <a:defRPr sz="2000">
                <a:latin typeface="Tahoma" pitchFamily="34" charset="0"/>
              </a:defRPr>
            </a:lvl2pPr>
            <a:lvl3pPr>
              <a:defRPr sz="1800">
                <a:latin typeface="Tahoma" pitchFamily="34" charset="0"/>
              </a:defRPr>
            </a:lvl3pPr>
            <a:lvl4pPr>
              <a:defRPr sz="1600">
                <a:latin typeface="Tahoma" pitchFamily="34" charset="0"/>
              </a:defRPr>
            </a:lvl4pPr>
            <a:lvl5pPr>
              <a:defRPr sz="1600">
                <a:latin typeface="Tahom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>
                <a:latin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>
                <a:latin typeface="Tahoma" pitchFamily="34" charset="0"/>
              </a:defRPr>
            </a:lvl1pPr>
            <a:lvl2pPr>
              <a:defRPr sz="2000">
                <a:latin typeface="Tahoma" pitchFamily="34" charset="0"/>
              </a:defRPr>
            </a:lvl2pPr>
            <a:lvl3pPr>
              <a:defRPr sz="1800">
                <a:latin typeface="Tahoma" pitchFamily="34" charset="0"/>
              </a:defRPr>
            </a:lvl3pPr>
            <a:lvl4pPr>
              <a:defRPr sz="1600">
                <a:latin typeface="Tahoma" pitchFamily="34" charset="0"/>
              </a:defRPr>
            </a:lvl4pPr>
            <a:lvl5pPr>
              <a:defRPr sz="1600">
                <a:latin typeface="Tahom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0822-9D6D-493E-BD7A-BCFFF553CD9B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1647149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BB5EF-99FA-4B38-8FAA-2A868B3FB6BF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36094715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90867-0509-4EE1-A2D1-66C338F347D4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29580461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3"/>
            <a:ext cx="3008313" cy="1162051"/>
          </a:xfrm>
        </p:spPr>
        <p:txBody>
          <a:bodyPr anchor="b"/>
          <a:lstStyle>
            <a:lvl1pPr algn="l">
              <a:defRPr sz="2000" b="1">
                <a:latin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>
                <a:latin typeface="Tahoma" pitchFamily="34" charset="0"/>
              </a:defRPr>
            </a:lvl1pPr>
            <a:lvl2pPr>
              <a:defRPr sz="2800">
                <a:latin typeface="Tahoma" pitchFamily="34" charset="0"/>
              </a:defRPr>
            </a:lvl2pPr>
            <a:lvl3pPr>
              <a:defRPr sz="2400">
                <a:latin typeface="Tahoma" pitchFamily="34" charset="0"/>
              </a:defRPr>
            </a:lvl3pPr>
            <a:lvl4pPr>
              <a:defRPr sz="2000">
                <a:latin typeface="Tahoma" pitchFamily="34" charset="0"/>
              </a:defRPr>
            </a:lvl4pPr>
            <a:lvl5pPr>
              <a:defRPr sz="2000">
                <a:latin typeface="Tahom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ED4C9-9935-4A81-A91D-AE1435DFBE49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21927176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2000" b="1">
                <a:latin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Tahom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C5703-2A4B-4CC2-9300-73E3C0C2EA8D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83884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04287-7980-4406-8507-7C07C3B5D910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38079579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ahoma" pitchFamily="34" charset="0"/>
              </a:defRPr>
            </a:lvl1pPr>
            <a:lvl2pPr>
              <a:defRPr>
                <a:latin typeface="Tahoma" pitchFamily="34" charset="0"/>
              </a:defRPr>
            </a:lvl2pPr>
            <a:lvl3pPr>
              <a:defRPr>
                <a:latin typeface="Tahoma" pitchFamily="34" charset="0"/>
              </a:defRPr>
            </a:lvl3pPr>
            <a:lvl4pPr>
              <a:defRPr>
                <a:latin typeface="Tahoma" pitchFamily="34" charset="0"/>
              </a:defRPr>
            </a:lvl4pPr>
            <a:lvl5pPr>
              <a:defRPr>
                <a:latin typeface="Tahoma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B4C41-2F95-4E27-8CEB-463F47256DDF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36133426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>
            <a:lvl1pPr>
              <a:defRPr>
                <a:latin typeface="Tahoma" pitchFamily="34" charset="0"/>
              </a:defRPr>
            </a:lvl1pPr>
            <a:lvl2pPr>
              <a:defRPr>
                <a:latin typeface="Tahoma" pitchFamily="34" charset="0"/>
              </a:defRPr>
            </a:lvl2pPr>
            <a:lvl3pPr>
              <a:defRPr>
                <a:latin typeface="Tahoma" pitchFamily="34" charset="0"/>
              </a:defRPr>
            </a:lvl3pPr>
            <a:lvl4pPr>
              <a:defRPr>
                <a:latin typeface="Tahoma" pitchFamily="34" charset="0"/>
              </a:defRPr>
            </a:lvl4pPr>
            <a:lvl5pPr>
              <a:defRPr>
                <a:latin typeface="Tahoma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E61F4-5CEC-4388-A49F-06D07AFA8970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10919431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992188"/>
            <a:ext cx="8382000" cy="5334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33400" y="1906588"/>
            <a:ext cx="7772400" cy="41148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 lv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55942996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0B789720-8C98-4847-8561-5C75ACBC5D4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/>
                <a:ea typeface="ＭＳ Ｐゴシック" pitchFamily="-65" charset="-128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7E80F8AE-4A80-4939-894F-46586349B58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76589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8A581FA4-3B79-486F-8D39-DC2CF89F52C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/>
                <a:ea typeface="ＭＳ Ｐゴシック" pitchFamily="-65" charset="-128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D106A81D-7141-43AA-858C-73CCA6FDE01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41186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DE5A36EB-24E6-437A-B76C-7E1F8856205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ahoma"/>
                <a:ea typeface="ＭＳ Ｐゴシック" pitchFamily="-65" charset="-128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FAE9175A-11A7-42DF-B580-D862FB85519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517612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F18DD9B8-1F26-4CE8-9FF5-E1791D1E5D8D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/>
                <a:ea typeface="ＭＳ Ｐゴシック" pitchFamily="-65" charset="-128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83173E16-047F-4418-B096-69FC0BD881A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020944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3E255064-308C-4792-B509-693563F90593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/>
                <a:ea typeface="ＭＳ Ｐゴシック" pitchFamily="-65" charset="-128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C40058C5-0043-4442-A606-3FA9992B2DB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548319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243151B8-38A6-4BB3-875E-85E48C0A223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/>
                <a:ea typeface="ＭＳ Ｐゴシック" pitchFamily="-65" charset="-128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C851E4EF-C398-41AB-98C1-4CE7B7A6F81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277620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BAF25D71-AF2A-4619-BD4B-329FCBD79BF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/>
                <a:ea typeface="ＭＳ Ｐゴシック" pitchFamily="-65" charset="-128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7144D4B8-2067-454A-B297-68BCB7AA12D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58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36FAA-BC33-4380-86BB-8E522CD1112B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7227288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1F28CE32-5C4C-4FA1-8E0C-FC604A643C2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/>
                <a:ea typeface="ＭＳ Ｐゴシック" pitchFamily="-65" charset="-128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725B5A02-D160-4A10-8EE7-646BFBB8399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439284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C239A1E8-0D26-4304-B3E4-E7F328317AE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/>
                <a:ea typeface="ＭＳ Ｐゴシック" pitchFamily="-65" charset="-128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2D09F9E5-C6CF-44D0-9263-5A30FE7CB56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25452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60178C4B-3DA7-4A90-8E6E-68D215F8615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/>
                <a:ea typeface="ＭＳ Ｐゴシック" pitchFamily="-65" charset="-128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35DCF75E-963E-4B38-BB5A-1EBE18C8AF3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419974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16D164B9-11CC-4CBA-BB11-BE0FD90D1A1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/>
                <a:ea typeface="ＭＳ Ｐゴシック" pitchFamily="-65" charset="-128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6F0A400E-97DE-46CA-B6E5-CA639DC150A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645056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150" y="149225"/>
            <a:ext cx="8629650" cy="597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82D4C964-0644-4DE6-91B4-B6295E904B47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/>
                <a:ea typeface="ＭＳ Ｐゴシック" pitchFamily="-65" charset="-128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1016E1EC-BA65-456C-B41E-CE8C88CA357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3931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es-ES" noProof="0" smtClean="0"/>
          </a:p>
        </p:txBody>
      </p:sp>
    </p:spTree>
    <p:extLst>
      <p:ext uri="{BB962C8B-B14F-4D97-AF65-F5344CB8AC3E}">
        <p14:creationId xmlns:p14="http://schemas.microsoft.com/office/powerpoint/2010/main" val="39700714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020478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es-ES" noProof="0" smtClean="0"/>
          </a:p>
        </p:txBody>
      </p:sp>
    </p:spTree>
    <p:extLst>
      <p:ext uri="{BB962C8B-B14F-4D97-AF65-F5344CB8AC3E}">
        <p14:creationId xmlns:p14="http://schemas.microsoft.com/office/powerpoint/2010/main" val="27263600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 userDrawn="1"/>
        </p:nvCxnSpPr>
        <p:spPr>
          <a:xfrm>
            <a:off x="685800" y="1719263"/>
            <a:ext cx="7772400" cy="0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685800" y="1981204"/>
            <a:ext cx="7772400" cy="1470025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C8C93"/>
                </a:solidFill>
                <a:latin typeface="Tahoma"/>
                <a:cs typeface="Tahoma"/>
              </a:defRPr>
            </a:lvl1pPr>
          </a:lstStyle>
          <a:p>
            <a:r>
              <a:rPr lang="es-ES_tradnl" noProof="0" smtClean="0"/>
              <a:t>Click to edit Master title style</a:t>
            </a:r>
            <a:endParaRPr lang="es-ES_tradnl" noProof="0"/>
          </a:p>
        </p:txBody>
      </p:sp>
      <p:sp>
        <p:nvSpPr>
          <p:cNvPr id="8" name="2 Subtítulo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60606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noProof="0" smtClean="0"/>
              <a:t>Click to edit Master subtitle style</a:t>
            </a:r>
            <a:endParaRPr lang="es-ES_tradnl" noProof="0"/>
          </a:p>
        </p:txBody>
      </p:sp>
    </p:spTree>
    <p:extLst>
      <p:ext uri="{BB962C8B-B14F-4D97-AF65-F5344CB8AC3E}">
        <p14:creationId xmlns:p14="http://schemas.microsoft.com/office/powerpoint/2010/main" val="33302083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subtitle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145427EE-F37B-487F-A6D0-A20ED88E142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22C3061-8E47-4196-B09A-DE815DCE758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9927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EAEAC-238F-4B37-8ABA-CF6E426EE1C3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893553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7BB41E8E-D2E9-479E-84C6-4135D6E8F62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A79B335-33CD-415B-88EC-FBDBA6299B2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129350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81DA1F7-20C2-4D90-B38F-29D162BE5531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67CD9B6-759C-48C7-BE55-40ED2F2921A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365092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A65FFDD7-E53F-4D29-9DBE-6921C9E22782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6FDCC0E-15C0-4ED0-9D62-463CE193AD7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632315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821741D-A3E9-4556-B6C3-0179FB20876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1795AA-988A-4F11-A05D-E57A0A47F10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306779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0A1BE6FA-B8B4-4EAD-BF4A-C81BA04D79E9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9E21C15-6883-4455-8C4B-BA1D3F39B11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583934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192486D6-CC78-4ED8-8856-A7EA7F648B8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6AB830E-F2A1-4FEC-BDFF-5A7D5C57CDF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969379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C79A5C6-AF27-4A91-B010-E85915434BF5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25EB988-5810-4BF7-A211-809685D215E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844457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B36FEE9-67C3-49D1-B743-BD142F52DBB0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33890C-A1AA-434A-A996-C2BF007C691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125245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6755CC17-B53B-4A3B-860D-B1F945BFBDFE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86E70C3-E957-418F-BA44-52F7BCF4EC4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468659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ABDA690D-6E05-4CE5-A5AF-A529FC1EA9F4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/>
                <a:ea typeface="ＭＳ Ｐゴシック" charset="0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4F7FDFF-E155-4204-93EC-4278EFCE19E4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6892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21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14" Type="http://schemas.openxmlformats.org/officeDocument/2006/relationships/image" Target="../media/image19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3" Type="http://schemas.openxmlformats.org/officeDocument/2006/relationships/image" Target="../media/image22.jpeg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46.xml"/><Relationship Id="rId14" Type="http://schemas.openxmlformats.org/officeDocument/2006/relationships/theme" Target="../theme/theme13.xml"/><Relationship Id="rId15" Type="http://schemas.openxmlformats.org/officeDocument/2006/relationships/image" Target="../media/image25.png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13" Type="http://schemas.openxmlformats.org/officeDocument/2006/relationships/image" Target="../media/image26.png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0.xml"/><Relationship Id="rId24" Type="http://schemas.openxmlformats.org/officeDocument/2006/relationships/slideLayout" Target="../slideLayouts/slideLayout181.xml"/><Relationship Id="rId25" Type="http://schemas.openxmlformats.org/officeDocument/2006/relationships/slideLayout" Target="../slideLayouts/slideLayout182.xml"/><Relationship Id="rId26" Type="http://schemas.openxmlformats.org/officeDocument/2006/relationships/theme" Target="../theme/theme15.xml"/><Relationship Id="rId27" Type="http://schemas.openxmlformats.org/officeDocument/2006/relationships/image" Target="../media/image19.png"/><Relationship Id="rId10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5.xml"/><Relationship Id="rId14" Type="http://schemas.openxmlformats.org/officeDocument/2006/relationships/theme" Target="../theme/theme16.xml"/><Relationship Id="rId15" Type="http://schemas.openxmlformats.org/officeDocument/2006/relationships/image" Target="../media/image25.png"/><Relationship Id="rId1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2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2.xml"/><Relationship Id="rId18" Type="http://schemas.openxmlformats.org/officeDocument/2006/relationships/theme" Target="../theme/theme17.xml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2.xml"/><Relationship Id="rId8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5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1.xml"/><Relationship Id="rId20" Type="http://schemas.openxmlformats.org/officeDocument/2006/relationships/image" Target="../media/image19.png"/><Relationship Id="rId10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27.xml"/><Relationship Id="rId16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29.xml"/><Relationship Id="rId18" Type="http://schemas.openxmlformats.org/officeDocument/2006/relationships/slideLayout" Target="../slideLayouts/slideLayout230.xml"/><Relationship Id="rId19" Type="http://schemas.openxmlformats.org/officeDocument/2006/relationships/theme" Target="../theme/theme18.xml"/><Relationship Id="rId1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220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1.xml"/><Relationship Id="rId12" Type="http://schemas.openxmlformats.org/officeDocument/2006/relationships/theme" Target="../theme/theme19.xml"/><Relationship Id="rId13" Type="http://schemas.openxmlformats.org/officeDocument/2006/relationships/image" Target="../media/image9.png"/><Relationship Id="rId14" Type="http://schemas.openxmlformats.org/officeDocument/2006/relationships/image" Target="../media/image11.png"/><Relationship Id="rId15" Type="http://schemas.openxmlformats.org/officeDocument/2006/relationships/image" Target="../media/image27.png"/><Relationship Id="rId1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37.xml"/><Relationship Id="rId8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theme" Target="../theme/theme2.xml"/><Relationship Id="rId10" Type="http://schemas.openxmlformats.org/officeDocument/2006/relationships/image" Target="../media/image2.jpe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2.xml"/><Relationship Id="rId12" Type="http://schemas.openxmlformats.org/officeDocument/2006/relationships/theme" Target="../theme/theme20.xml"/><Relationship Id="rId13" Type="http://schemas.openxmlformats.org/officeDocument/2006/relationships/image" Target="../media/image28.png"/><Relationship Id="rId1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48.xml"/><Relationship Id="rId8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1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3.xml"/><Relationship Id="rId12" Type="http://schemas.openxmlformats.org/officeDocument/2006/relationships/theme" Target="../theme/theme21.xml"/><Relationship Id="rId13" Type="http://schemas.openxmlformats.org/officeDocument/2006/relationships/image" Target="../media/image28.png"/><Relationship Id="rId1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59.xml"/><Relationship Id="rId8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2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4.xml"/><Relationship Id="rId12" Type="http://schemas.openxmlformats.org/officeDocument/2006/relationships/theme" Target="../theme/theme22.xml"/><Relationship Id="rId13" Type="http://schemas.openxmlformats.org/officeDocument/2006/relationships/image" Target="../media/image28.png"/><Relationship Id="rId1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0.xml"/><Relationship Id="rId8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3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5.xml"/><Relationship Id="rId12" Type="http://schemas.openxmlformats.org/officeDocument/2006/relationships/theme" Target="../theme/theme23.xml"/><Relationship Id="rId13" Type="http://schemas.openxmlformats.org/officeDocument/2006/relationships/image" Target="../media/image28.png"/><Relationship Id="rId1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1.xml"/><Relationship Id="rId8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4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6.xml"/><Relationship Id="rId12" Type="http://schemas.openxmlformats.org/officeDocument/2006/relationships/theme" Target="../theme/theme24.xml"/><Relationship Id="rId13" Type="http://schemas.openxmlformats.org/officeDocument/2006/relationships/image" Target="../media/image28.png"/><Relationship Id="rId1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2.xml"/><Relationship Id="rId8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5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08.xml"/><Relationship Id="rId13" Type="http://schemas.openxmlformats.org/officeDocument/2006/relationships/slideLayout" Target="../slideLayouts/slideLayout309.xml"/><Relationship Id="rId14" Type="http://schemas.openxmlformats.org/officeDocument/2006/relationships/theme" Target="../theme/theme25.xml"/><Relationship Id="rId15" Type="http://schemas.openxmlformats.org/officeDocument/2006/relationships/image" Target="../media/image25.png"/><Relationship Id="rId1" Type="http://schemas.openxmlformats.org/officeDocument/2006/relationships/slideLayout" Target="../slideLayouts/slideLayout297.xml"/><Relationship Id="rId2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3.xml"/><Relationship Id="rId8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06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0.xml"/><Relationship Id="rId12" Type="http://schemas.openxmlformats.org/officeDocument/2006/relationships/slideLayout" Target="../slideLayouts/slideLayout321.xml"/><Relationship Id="rId13" Type="http://schemas.openxmlformats.org/officeDocument/2006/relationships/theme" Target="../theme/theme26.xml"/><Relationship Id="rId14" Type="http://schemas.openxmlformats.org/officeDocument/2006/relationships/image" Target="../media/image19.png"/><Relationship Id="rId1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6.xml"/><Relationship Id="rId8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19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2.xml"/><Relationship Id="rId12" Type="http://schemas.openxmlformats.org/officeDocument/2006/relationships/slideLayout" Target="../slideLayouts/slideLayout333.xml"/><Relationship Id="rId13" Type="http://schemas.openxmlformats.org/officeDocument/2006/relationships/slideLayout" Target="../slideLayouts/slideLayout334.xml"/><Relationship Id="rId14" Type="http://schemas.openxmlformats.org/officeDocument/2006/relationships/theme" Target="../theme/theme27.xml"/><Relationship Id="rId15" Type="http://schemas.openxmlformats.org/officeDocument/2006/relationships/image" Target="../media/image25.png"/><Relationship Id="rId1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23.xml"/><Relationship Id="rId3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28.xml"/><Relationship Id="rId8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31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5.xml"/><Relationship Id="rId12" Type="http://schemas.openxmlformats.org/officeDocument/2006/relationships/theme" Target="../theme/theme28.xml"/><Relationship Id="rId13" Type="http://schemas.openxmlformats.org/officeDocument/2006/relationships/image" Target="../media/image28.png"/><Relationship Id="rId1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36.xml"/><Relationship Id="rId3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0.xml"/><Relationship Id="rId7" Type="http://schemas.openxmlformats.org/officeDocument/2006/relationships/slideLayout" Target="../slideLayouts/slideLayout341.xml"/><Relationship Id="rId8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4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6.xml"/><Relationship Id="rId12" Type="http://schemas.openxmlformats.org/officeDocument/2006/relationships/theme" Target="../theme/theme29.xml"/><Relationship Id="rId13" Type="http://schemas.openxmlformats.org/officeDocument/2006/relationships/image" Target="../media/image19.png"/><Relationship Id="rId1" Type="http://schemas.openxmlformats.org/officeDocument/2006/relationships/slideLayout" Target="../slideLayouts/slideLayout346.xml"/><Relationship Id="rId2" Type="http://schemas.openxmlformats.org/officeDocument/2006/relationships/slideLayout" Target="../slideLayouts/slideLayout347.xml"/><Relationship Id="rId3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2.xml"/><Relationship Id="rId8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jpeg"/><Relationship Id="rId14" Type="http://schemas.openxmlformats.org/officeDocument/2006/relationships/image" Target="../media/image3.png"/><Relationship Id="rId15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theme" Target="../theme/theme3.xml"/><Relationship Id="rId10" Type="http://schemas.openxmlformats.org/officeDocument/2006/relationships/image" Target="../media/image9.png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68.xml"/><Relationship Id="rId13" Type="http://schemas.openxmlformats.org/officeDocument/2006/relationships/slideLayout" Target="../slideLayouts/slideLayout369.xml"/><Relationship Id="rId14" Type="http://schemas.openxmlformats.org/officeDocument/2006/relationships/theme" Target="../theme/theme30.xml"/><Relationship Id="rId15" Type="http://schemas.openxmlformats.org/officeDocument/2006/relationships/image" Target="../media/image25.png"/><Relationship Id="rId1" Type="http://schemas.openxmlformats.org/officeDocument/2006/relationships/slideLayout" Target="../slideLayouts/slideLayout357.xml"/><Relationship Id="rId2" Type="http://schemas.openxmlformats.org/officeDocument/2006/relationships/slideLayout" Target="../slideLayouts/slideLayout358.xml"/><Relationship Id="rId3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3.xml"/><Relationship Id="rId8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66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0.xml"/><Relationship Id="rId12" Type="http://schemas.openxmlformats.org/officeDocument/2006/relationships/slideLayout" Target="../slideLayouts/slideLayout381.xml"/><Relationship Id="rId13" Type="http://schemas.openxmlformats.org/officeDocument/2006/relationships/slideLayout" Target="../slideLayouts/slideLayout382.xml"/><Relationship Id="rId14" Type="http://schemas.openxmlformats.org/officeDocument/2006/relationships/theme" Target="../theme/theme31.xml"/><Relationship Id="rId15" Type="http://schemas.openxmlformats.org/officeDocument/2006/relationships/image" Target="../media/image25.png"/><Relationship Id="rId1" Type="http://schemas.openxmlformats.org/officeDocument/2006/relationships/slideLayout" Target="../slideLayouts/slideLayout370.xml"/><Relationship Id="rId2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74.xml"/><Relationship Id="rId6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6.xml"/><Relationship Id="rId8" Type="http://schemas.openxmlformats.org/officeDocument/2006/relationships/slideLayout" Target="../slideLayouts/slideLayout377.xml"/><Relationship Id="rId9" Type="http://schemas.openxmlformats.org/officeDocument/2006/relationships/slideLayout" Target="../slideLayouts/slideLayout378.xml"/><Relationship Id="rId10" Type="http://schemas.openxmlformats.org/officeDocument/2006/relationships/slideLayout" Target="../slideLayouts/slideLayout379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3.xml"/><Relationship Id="rId12" Type="http://schemas.openxmlformats.org/officeDocument/2006/relationships/theme" Target="../theme/theme32.xml"/><Relationship Id="rId13" Type="http://schemas.openxmlformats.org/officeDocument/2006/relationships/image" Target="../media/image25.png"/><Relationship Id="rId1" Type="http://schemas.openxmlformats.org/officeDocument/2006/relationships/slideLayout" Target="../slideLayouts/slideLayout383.xml"/><Relationship Id="rId2" Type="http://schemas.openxmlformats.org/officeDocument/2006/relationships/slideLayout" Target="../slideLayouts/slideLayout384.xml"/><Relationship Id="rId3" Type="http://schemas.openxmlformats.org/officeDocument/2006/relationships/slideLayout" Target="../slideLayouts/slideLayout385.xml"/><Relationship Id="rId4" Type="http://schemas.openxmlformats.org/officeDocument/2006/relationships/slideLayout" Target="../slideLayouts/slideLayout386.xml"/><Relationship Id="rId5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89.xml"/><Relationship Id="rId8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92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4.xml"/><Relationship Id="rId12" Type="http://schemas.openxmlformats.org/officeDocument/2006/relationships/slideLayout" Target="../slideLayouts/slideLayout405.xml"/><Relationship Id="rId13" Type="http://schemas.openxmlformats.org/officeDocument/2006/relationships/slideLayout" Target="../slideLayouts/slideLayout406.xml"/><Relationship Id="rId14" Type="http://schemas.openxmlformats.org/officeDocument/2006/relationships/theme" Target="../theme/theme33.xml"/><Relationship Id="rId15" Type="http://schemas.openxmlformats.org/officeDocument/2006/relationships/image" Target="../media/image25.png"/><Relationship Id="rId1" Type="http://schemas.openxmlformats.org/officeDocument/2006/relationships/slideLayout" Target="../slideLayouts/slideLayout394.xml"/><Relationship Id="rId2" Type="http://schemas.openxmlformats.org/officeDocument/2006/relationships/slideLayout" Target="../slideLayouts/slideLayout395.xml"/><Relationship Id="rId3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8.xml"/><Relationship Id="rId6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0.xml"/><Relationship Id="rId8" Type="http://schemas.openxmlformats.org/officeDocument/2006/relationships/slideLayout" Target="../slideLayouts/slideLayout401.xml"/><Relationship Id="rId9" Type="http://schemas.openxmlformats.org/officeDocument/2006/relationships/slideLayout" Target="../slideLayouts/slideLayout402.xml"/><Relationship Id="rId10" Type="http://schemas.openxmlformats.org/officeDocument/2006/relationships/slideLayout" Target="../slideLayouts/slideLayout403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7.xml"/><Relationship Id="rId12" Type="http://schemas.openxmlformats.org/officeDocument/2006/relationships/theme" Target="../theme/theme34.xml"/><Relationship Id="rId13" Type="http://schemas.openxmlformats.org/officeDocument/2006/relationships/image" Target="../media/image28.png"/><Relationship Id="rId1" Type="http://schemas.openxmlformats.org/officeDocument/2006/relationships/slideLayout" Target="../slideLayouts/slideLayout407.xml"/><Relationship Id="rId2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3.xml"/><Relationship Id="rId8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16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8.xml"/><Relationship Id="rId12" Type="http://schemas.openxmlformats.org/officeDocument/2006/relationships/slideLayout" Target="../slideLayouts/slideLayout429.xml"/><Relationship Id="rId13" Type="http://schemas.openxmlformats.org/officeDocument/2006/relationships/theme" Target="../theme/theme35.xml"/><Relationship Id="rId14" Type="http://schemas.openxmlformats.org/officeDocument/2006/relationships/image" Target="../media/image26.png"/><Relationship Id="rId1" Type="http://schemas.openxmlformats.org/officeDocument/2006/relationships/slideLayout" Target="../slideLayouts/slideLayout418.xml"/><Relationship Id="rId2" Type="http://schemas.openxmlformats.org/officeDocument/2006/relationships/slideLayout" Target="../slideLayouts/slideLayout419.xml"/><Relationship Id="rId3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4.xml"/><Relationship Id="rId8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27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41.xml"/><Relationship Id="rId13" Type="http://schemas.openxmlformats.org/officeDocument/2006/relationships/slideLayout" Target="../slideLayouts/slideLayout442.xml"/><Relationship Id="rId14" Type="http://schemas.openxmlformats.org/officeDocument/2006/relationships/theme" Target="../theme/theme36.xml"/><Relationship Id="rId15" Type="http://schemas.openxmlformats.org/officeDocument/2006/relationships/image" Target="../media/image25.png"/><Relationship Id="rId1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6.xml"/><Relationship Id="rId8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39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3.xml"/><Relationship Id="rId12" Type="http://schemas.openxmlformats.org/officeDocument/2006/relationships/theme" Target="../theme/theme37.xml"/><Relationship Id="rId13" Type="http://schemas.openxmlformats.org/officeDocument/2006/relationships/image" Target="../media/image26.png"/><Relationship Id="rId1" Type="http://schemas.openxmlformats.org/officeDocument/2006/relationships/slideLayout" Target="../slideLayouts/slideLayout443.xml"/><Relationship Id="rId2" Type="http://schemas.openxmlformats.org/officeDocument/2006/relationships/slideLayout" Target="../slideLayouts/slideLayout444.xml"/><Relationship Id="rId3" Type="http://schemas.openxmlformats.org/officeDocument/2006/relationships/slideLayout" Target="../slideLayouts/slideLayout445.xml"/><Relationship Id="rId4" Type="http://schemas.openxmlformats.org/officeDocument/2006/relationships/slideLayout" Target="../slideLayouts/slideLayout446.xml"/><Relationship Id="rId5" Type="http://schemas.openxmlformats.org/officeDocument/2006/relationships/slideLayout" Target="../slideLayouts/slideLayout447.xml"/><Relationship Id="rId6" Type="http://schemas.openxmlformats.org/officeDocument/2006/relationships/slideLayout" Target="../slideLayouts/slideLayout448.xml"/><Relationship Id="rId7" Type="http://schemas.openxmlformats.org/officeDocument/2006/relationships/slideLayout" Target="../slideLayouts/slideLayout449.xml"/><Relationship Id="rId8" Type="http://schemas.openxmlformats.org/officeDocument/2006/relationships/slideLayout" Target="../slideLayouts/slideLayout450.xml"/><Relationship Id="rId9" Type="http://schemas.openxmlformats.org/officeDocument/2006/relationships/slideLayout" Target="../slideLayouts/slideLayout451.xml"/><Relationship Id="rId10" Type="http://schemas.openxmlformats.org/officeDocument/2006/relationships/slideLayout" Target="../slideLayouts/slideLayout452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31.jpeg"/><Relationship Id="rId14" Type="http://schemas.openxmlformats.org/officeDocument/2006/relationships/image" Target="../media/image3.png"/><Relationship Id="rId15" Type="http://schemas.openxmlformats.org/officeDocument/2006/relationships/image" Target="../media/image32.png"/><Relationship Id="rId1" Type="http://schemas.openxmlformats.org/officeDocument/2006/relationships/slideLayout" Target="../slideLayouts/slideLayout454.xml"/><Relationship Id="rId2" Type="http://schemas.openxmlformats.org/officeDocument/2006/relationships/slideLayout" Target="../slideLayouts/slideLayout455.xml"/><Relationship Id="rId3" Type="http://schemas.openxmlformats.org/officeDocument/2006/relationships/slideLayout" Target="../slideLayouts/slideLayout456.xml"/><Relationship Id="rId4" Type="http://schemas.openxmlformats.org/officeDocument/2006/relationships/slideLayout" Target="../slideLayouts/slideLayout457.xml"/><Relationship Id="rId5" Type="http://schemas.openxmlformats.org/officeDocument/2006/relationships/slideLayout" Target="../slideLayouts/slideLayout458.xml"/><Relationship Id="rId6" Type="http://schemas.openxmlformats.org/officeDocument/2006/relationships/slideLayout" Target="../slideLayouts/slideLayout459.xml"/><Relationship Id="rId7" Type="http://schemas.openxmlformats.org/officeDocument/2006/relationships/slideLayout" Target="../slideLayouts/slideLayout460.xml"/><Relationship Id="rId8" Type="http://schemas.openxmlformats.org/officeDocument/2006/relationships/slideLayout" Target="../slideLayouts/slideLayout461.xml"/><Relationship Id="rId9" Type="http://schemas.openxmlformats.org/officeDocument/2006/relationships/theme" Target="../theme/theme38.xml"/><Relationship Id="rId10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theme" Target="../theme/theme4.xml"/><Relationship Id="rId10" Type="http://schemas.openxmlformats.org/officeDocument/2006/relationships/image" Target="../media/image1.wmf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14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14" Type="http://schemas.openxmlformats.org/officeDocument/2006/relationships/image" Target="../media/image18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14" Type="http://schemas.openxmlformats.org/officeDocument/2006/relationships/image" Target="../media/image1.wmf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88.xml"/><Relationship Id="rId17" Type="http://schemas.openxmlformats.org/officeDocument/2006/relationships/theme" Target="../theme/theme8.xml"/><Relationship Id="rId18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20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fr-FR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fr-FR" smtClean="0"/>
              <a:t>Haga clic para modificar el estilo de texto del patrón</a:t>
            </a:r>
          </a:p>
          <a:p>
            <a:pPr lvl="1"/>
            <a:r>
              <a:rPr lang="es-ES" altLang="fr-FR" smtClean="0"/>
              <a:t>Segundo nivel</a:t>
            </a:r>
          </a:p>
          <a:p>
            <a:pPr lvl="2"/>
            <a:r>
              <a:rPr lang="es-ES" altLang="fr-FR" smtClean="0"/>
              <a:t>Tercer nivel</a:t>
            </a:r>
          </a:p>
          <a:p>
            <a:pPr lvl="3"/>
            <a:r>
              <a:rPr lang="es-ES" altLang="fr-FR" smtClean="0"/>
              <a:t>Cuarto nivel</a:t>
            </a:r>
          </a:p>
          <a:p>
            <a:pPr lvl="4"/>
            <a:r>
              <a:rPr lang="es-ES" altLang="fr-F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5EC9742-684A-454C-AE12-2A96892EDDDD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11915"/>
            <a:ext cx="2300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3176" y="6308727"/>
            <a:ext cx="7737475" cy="36513"/>
          </a:xfrm>
          <a:prstGeom prst="rect">
            <a:avLst/>
          </a:prstGeom>
          <a:gradFill rotWithShape="1">
            <a:gsLst>
              <a:gs pos="0">
                <a:srgbClr val="6ED4CA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GB" altLang="nl-NL" sz="1600" b="1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 rot="10800000">
            <a:off x="3176" y="908050"/>
            <a:ext cx="9140825" cy="714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6ED4CA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GB" altLang="nl-NL" sz="1600" b="1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8683" r:id="rId1"/>
    <p:sldLayoutId id="2147518684" r:id="rId2"/>
    <p:sldLayoutId id="2147518685" r:id="rId3"/>
    <p:sldLayoutId id="2147518686" r:id="rId4"/>
    <p:sldLayoutId id="2147518687" r:id="rId5"/>
    <p:sldLayoutId id="2147518688" r:id="rId6"/>
    <p:sldLayoutId id="2147518689" r:id="rId7"/>
    <p:sldLayoutId id="2147518690" r:id="rId8"/>
    <p:sldLayoutId id="2147518691" r:id="rId9"/>
    <p:sldLayoutId id="2147518692" r:id="rId10"/>
    <p:sldLayoutId id="2147518693" r:id="rId11"/>
    <p:sldLayoutId id="21475186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ahoma" pitchFamily="34" charset="0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pitchFamily="34" charset="0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ahoma" pitchFamily="34" charset="0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ahoma" pitchFamily="34" charset="0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pitchFamily="34" charset="0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57150" y="149225"/>
            <a:ext cx="86296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9DD785D0-2DBC-438A-A559-D72C6BC93DD7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5ACCCF9C-27F9-4F2A-9F10-8F5FC0ED84E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49" name="Picture 7" descr="logo JUST CEMCAT.g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4288"/>
            <a:ext cx="16192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772" r:id="rId1"/>
    <p:sldLayoutId id="2147518773" r:id="rId2"/>
    <p:sldLayoutId id="2147518774" r:id="rId3"/>
    <p:sldLayoutId id="2147518775" r:id="rId4"/>
    <p:sldLayoutId id="2147518776" r:id="rId5"/>
    <p:sldLayoutId id="2147518777" r:id="rId6"/>
    <p:sldLayoutId id="2147518778" r:id="rId7"/>
    <p:sldLayoutId id="2147518779" r:id="rId8"/>
    <p:sldLayoutId id="2147518780" r:id="rId9"/>
    <p:sldLayoutId id="2147518781" r:id="rId10"/>
    <p:sldLayoutId id="2147518782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6ED3AB61-3929-4F18-A7E4-30A91936A61B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FB827205-6047-4B76-BEA4-15C935BEC29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72" name="Picture 8" descr="LOGO_CEM-Cat_DASHED_JUST-(transp)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9" y="6408740"/>
            <a:ext cx="143986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518783" r:id="rId1"/>
    <p:sldLayoutId id="2147518784" r:id="rId2"/>
    <p:sldLayoutId id="2147518785" r:id="rId3"/>
    <p:sldLayoutId id="2147518786" r:id="rId4"/>
    <p:sldLayoutId id="2147518787" r:id="rId5"/>
    <p:sldLayoutId id="2147518788" r:id="rId6"/>
    <p:sldLayoutId id="2147518789" r:id="rId7"/>
    <p:sldLayoutId id="2147518790" r:id="rId8"/>
    <p:sldLayoutId id="2147518791" r:id="rId9"/>
    <p:sldLayoutId id="2147518792" r:id="rId10"/>
    <p:sldLayoutId id="2147518793" r:id="rId11"/>
    <p:sldLayoutId id="2147518794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Tahoma" charset="0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Tahoma" charset="0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Tahoma" charset="0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Tahoma" charset="0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ChangeArrowheads="1"/>
          </p:cNvSpPr>
          <p:nvPr userDrawn="1"/>
        </p:nvSpPr>
        <p:spPr bwMode="white">
          <a:xfrm>
            <a:off x="8723314" y="6597650"/>
            <a:ext cx="16033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defRPr/>
            </a:pPr>
            <a:endParaRPr lang="de-DE" altLang="fr-FR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1" y="288925"/>
            <a:ext cx="783907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  <a:br>
              <a:rPr lang="en-US" altLang="fr-FR" smtClean="0"/>
            </a:br>
            <a:r>
              <a:rPr lang="en-US" altLang="fr-FR" smtClean="0"/>
              <a:t>Click to edit Master title style</a:t>
            </a:r>
          </a:p>
        </p:txBody>
      </p:sp>
      <p:sp>
        <p:nvSpPr>
          <p:cNvPr id="122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281115"/>
            <a:ext cx="8351838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288" rIns="0" bIns="182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8795" r:id="rId1"/>
    <p:sldLayoutId id="2147518670" r:id="rId2"/>
    <p:sldLayoutId id="2147518671" r:id="rId3"/>
    <p:sldLayoutId id="2147518672" r:id="rId4"/>
    <p:sldLayoutId id="2147518673" r:id="rId5"/>
    <p:sldLayoutId id="2147518674" r:id="rId6"/>
    <p:sldLayoutId id="2147518675" r:id="rId7"/>
    <p:sldLayoutId id="2147518676" r:id="rId8"/>
    <p:sldLayoutId id="2147518677" r:id="rId9"/>
    <p:sldLayoutId id="2147518678" r:id="rId10"/>
    <p:sldLayoutId id="2147518679" r:id="rId11"/>
  </p:sldLayoutIdLst>
  <p:transition xmlns:p14="http://schemas.microsoft.com/office/powerpoint/2010/main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948A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948A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948A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948A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948A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948A"/>
          </a:solidFill>
          <a:latin typeface="Arial" charset="0"/>
          <a:ea typeface="MS PGothic" pitchFamily="34" charset="-128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948A"/>
          </a:solidFill>
          <a:latin typeface="Arial" charset="0"/>
          <a:ea typeface="MS PGothic" pitchFamily="34" charset="-128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948A"/>
          </a:solidFill>
          <a:latin typeface="Arial" charset="0"/>
          <a:ea typeface="MS PGothic" pitchFamily="34" charset="-128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948A"/>
          </a:solidFill>
          <a:latin typeface="Arial" charset="0"/>
          <a:ea typeface="MS PGothic" pitchFamily="34" charset="-128"/>
          <a:cs typeface="Arial" charset="0"/>
        </a:defRPr>
      </a:lvl9pPr>
    </p:titleStyle>
    <p:bodyStyle>
      <a:lvl1pPr marL="246063" indent="-246063" algn="l" rtl="0" eaLnBrk="0" fontAlgn="base" hangingPunct="0">
        <a:spcBef>
          <a:spcPct val="0"/>
        </a:spcBef>
        <a:spcAft>
          <a:spcPct val="20000"/>
        </a:spcAft>
        <a:buClr>
          <a:srgbClr val="72BF44"/>
        </a:buClr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95275" algn="l" rtl="0" eaLnBrk="0" fontAlgn="base" hangingPunct="0">
        <a:spcBef>
          <a:spcPct val="0"/>
        </a:spcBef>
        <a:spcAft>
          <a:spcPct val="20000"/>
        </a:spcAft>
        <a:buClr>
          <a:srgbClr val="72BF44"/>
        </a:buClr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773113" indent="-228600" algn="l" rtl="0" eaLnBrk="0" fontAlgn="base" hangingPunct="0">
        <a:spcBef>
          <a:spcPct val="0"/>
        </a:spcBef>
        <a:spcAft>
          <a:spcPct val="20000"/>
        </a:spcAft>
        <a:buClr>
          <a:srgbClr val="72BF44"/>
        </a:buClr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047750" indent="-273050" algn="l" rtl="0" eaLnBrk="0" fontAlgn="base" hangingPunct="0">
        <a:spcBef>
          <a:spcPct val="0"/>
        </a:spcBef>
        <a:spcAft>
          <a:spcPct val="20000"/>
        </a:spcAft>
        <a:buClr>
          <a:srgbClr val="72BF44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277938" indent="-228600" algn="l" rtl="0" eaLnBrk="0" fontAlgn="base" hangingPunct="0">
        <a:spcBef>
          <a:spcPct val="0"/>
        </a:spcBef>
        <a:spcAft>
          <a:spcPct val="20000"/>
        </a:spcAft>
        <a:buClr>
          <a:srgbClr val="72BF44"/>
        </a:buClr>
        <a:buFont typeface="Arial" panose="020B0604020202020204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1735138" indent="-228600" algn="l" rtl="0" fontAlgn="base">
        <a:spcBef>
          <a:spcPct val="0"/>
        </a:spcBef>
        <a:spcAft>
          <a:spcPct val="20000"/>
        </a:spcAft>
        <a:buClr>
          <a:srgbClr val="72BF44"/>
        </a:buClr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192338" indent="-228600" algn="l" rtl="0" fontAlgn="base">
        <a:spcBef>
          <a:spcPct val="0"/>
        </a:spcBef>
        <a:spcAft>
          <a:spcPct val="20000"/>
        </a:spcAft>
        <a:buClr>
          <a:srgbClr val="72BF44"/>
        </a:buClr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2649538" indent="-228600" algn="l" rtl="0" fontAlgn="base">
        <a:spcBef>
          <a:spcPct val="0"/>
        </a:spcBef>
        <a:spcAft>
          <a:spcPct val="20000"/>
        </a:spcAft>
        <a:buClr>
          <a:srgbClr val="72BF44"/>
        </a:buClr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106738" indent="-228600" algn="l" rtl="0" fontAlgn="base">
        <a:spcBef>
          <a:spcPct val="0"/>
        </a:spcBef>
        <a:spcAft>
          <a:spcPct val="20000"/>
        </a:spcAft>
        <a:buClr>
          <a:srgbClr val="72BF44"/>
        </a:buClr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332C0F10-9413-4630-B958-BB2EA1422A62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0A314B86-9E8B-4156-8838-562CDE06128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21" name="Picture 1" descr="logo JUST CEMCAT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3815"/>
            <a:ext cx="1439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796" r:id="rId1"/>
    <p:sldLayoutId id="2147518797" r:id="rId2"/>
    <p:sldLayoutId id="2147518798" r:id="rId3"/>
    <p:sldLayoutId id="2147518799" r:id="rId4"/>
    <p:sldLayoutId id="2147518800" r:id="rId5"/>
    <p:sldLayoutId id="2147518801" r:id="rId6"/>
    <p:sldLayoutId id="2147518802" r:id="rId7"/>
    <p:sldLayoutId id="2147518803" r:id="rId8"/>
    <p:sldLayoutId id="2147518804" r:id="rId9"/>
    <p:sldLayoutId id="2147518805" r:id="rId10"/>
    <p:sldLayoutId id="2147518806" r:id="rId11"/>
    <p:sldLayoutId id="2147518807" r:id="rId12"/>
    <p:sldLayoutId id="2147518808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57150" y="149225"/>
            <a:ext cx="86296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963955CD-6480-47FA-A41C-D0A81FEE2413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242623D2-184F-4C16-AAE0-35FAE29007D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45" name="Picture 7" descr="logo JUST CEMCAT.g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4288"/>
            <a:ext cx="16192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809" r:id="rId1"/>
    <p:sldLayoutId id="2147518810" r:id="rId2"/>
    <p:sldLayoutId id="2147518811" r:id="rId3"/>
    <p:sldLayoutId id="2147518812" r:id="rId4"/>
    <p:sldLayoutId id="2147518813" r:id="rId5"/>
    <p:sldLayoutId id="2147518814" r:id="rId6"/>
    <p:sldLayoutId id="2147518815" r:id="rId7"/>
    <p:sldLayoutId id="2147518816" r:id="rId8"/>
    <p:sldLayoutId id="2147518817" r:id="rId9"/>
    <p:sldLayoutId id="2147518818" r:id="rId10"/>
    <p:sldLayoutId id="2147518819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8A864358-A951-4826-BDD8-5F28E90332ED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6C16D0B2-2FD2-4FF2-9969-E884BCD7E3F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8" name="Picture 8" descr="LOGO_CEM-Cat_DASHED_JUST-(transp).gif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9" y="6408740"/>
            <a:ext cx="143986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518820" r:id="rId1"/>
    <p:sldLayoutId id="2147518821" r:id="rId2"/>
    <p:sldLayoutId id="2147518822" r:id="rId3"/>
    <p:sldLayoutId id="2147518823" r:id="rId4"/>
    <p:sldLayoutId id="2147518824" r:id="rId5"/>
    <p:sldLayoutId id="2147518825" r:id="rId6"/>
    <p:sldLayoutId id="2147518826" r:id="rId7"/>
    <p:sldLayoutId id="2147518827" r:id="rId8"/>
    <p:sldLayoutId id="2147518828" r:id="rId9"/>
    <p:sldLayoutId id="2147518829" r:id="rId10"/>
    <p:sldLayoutId id="2147518830" r:id="rId11"/>
    <p:sldLayoutId id="2147518831" r:id="rId12"/>
    <p:sldLayoutId id="2147518832" r:id="rId13"/>
    <p:sldLayoutId id="2147518833" r:id="rId14"/>
    <p:sldLayoutId id="2147518834" r:id="rId15"/>
    <p:sldLayoutId id="2147518835" r:id="rId16"/>
    <p:sldLayoutId id="2147518836" r:id="rId17"/>
    <p:sldLayoutId id="2147518840" r:id="rId18"/>
    <p:sldLayoutId id="2147518841" r:id="rId19"/>
    <p:sldLayoutId id="2147518842" r:id="rId20"/>
    <p:sldLayoutId id="2147518843" r:id="rId21"/>
    <p:sldLayoutId id="2147518844" r:id="rId22"/>
    <p:sldLayoutId id="2147519135" r:id="rId23"/>
    <p:sldLayoutId id="2147519136" r:id="rId24"/>
    <p:sldLayoutId id="2147519137" r:id="rId25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1FF55876-718B-406B-B54C-6CBCC042366D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A26E8D92-F0EA-4C67-975F-77CB889196D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393" name="Picture 1" descr="logo JUST CEMCAT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3815"/>
            <a:ext cx="1439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846" r:id="rId1"/>
    <p:sldLayoutId id="2147518847" r:id="rId2"/>
    <p:sldLayoutId id="2147518848" r:id="rId3"/>
    <p:sldLayoutId id="2147518849" r:id="rId4"/>
    <p:sldLayoutId id="2147518850" r:id="rId5"/>
    <p:sldLayoutId id="2147518851" r:id="rId6"/>
    <p:sldLayoutId id="2147518852" r:id="rId7"/>
    <p:sldLayoutId id="2147518853" r:id="rId8"/>
    <p:sldLayoutId id="2147518854" r:id="rId9"/>
    <p:sldLayoutId id="2147518855" r:id="rId10"/>
    <p:sldLayoutId id="2147518856" r:id="rId11"/>
    <p:sldLayoutId id="2147518857" r:id="rId12"/>
    <p:sldLayoutId id="2147518858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5F7CED1E-946C-4EFF-92BE-368D9208992E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F8782FD5-3F90-44FF-9B23-CED8E9C7CAF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6" name="Picture 8" descr="LOGO_CEM-Cat_DASHED_JUST-(transp)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9" y="6408740"/>
            <a:ext cx="143986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518859" r:id="rId1"/>
    <p:sldLayoutId id="2147518860" r:id="rId2"/>
    <p:sldLayoutId id="2147518861" r:id="rId3"/>
    <p:sldLayoutId id="2147518862" r:id="rId4"/>
    <p:sldLayoutId id="2147518863" r:id="rId5"/>
    <p:sldLayoutId id="2147518864" r:id="rId6"/>
    <p:sldLayoutId id="2147518865" r:id="rId7"/>
    <p:sldLayoutId id="2147518866" r:id="rId8"/>
    <p:sldLayoutId id="2147518867" r:id="rId9"/>
    <p:sldLayoutId id="2147518868" r:id="rId10"/>
    <p:sldLayoutId id="2147518869" r:id="rId11"/>
    <p:sldLayoutId id="2147518870" r:id="rId12"/>
    <p:sldLayoutId id="2147518871" r:id="rId13"/>
    <p:sldLayoutId id="2147518872" r:id="rId14"/>
    <p:sldLayoutId id="2147518873" r:id="rId15"/>
    <p:sldLayoutId id="2147518874" r:id="rId16"/>
    <p:sldLayoutId id="2147518875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FA0EB0FA-9DC0-437F-9160-50324F06E1E5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A22A7A53-66A8-4BC9-877C-E40CC99A8D4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40" name="Picture 8" descr="LOGO_CEM-Cat_DASHED_JUST-(transp).gif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9" y="6408740"/>
            <a:ext cx="143986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518876" r:id="rId1"/>
    <p:sldLayoutId id="2147518877" r:id="rId2"/>
    <p:sldLayoutId id="2147518878" r:id="rId3"/>
    <p:sldLayoutId id="2147518879" r:id="rId4"/>
    <p:sldLayoutId id="2147518880" r:id="rId5"/>
    <p:sldLayoutId id="2147518881" r:id="rId6"/>
    <p:sldLayoutId id="2147518882" r:id="rId7"/>
    <p:sldLayoutId id="2147518883" r:id="rId8"/>
    <p:sldLayoutId id="2147518884" r:id="rId9"/>
    <p:sldLayoutId id="2147518885" r:id="rId10"/>
    <p:sldLayoutId id="2147518886" r:id="rId11"/>
    <p:sldLayoutId id="2147518887" r:id="rId12"/>
    <p:sldLayoutId id="2147518888" r:id="rId13"/>
    <p:sldLayoutId id="2147518889" r:id="rId14"/>
    <p:sldLayoutId id="2147518890" r:id="rId15"/>
    <p:sldLayoutId id="2147518891" r:id="rId16"/>
    <p:sldLayoutId id="2147518892" r:id="rId17"/>
    <p:sldLayoutId id="2147518893" r:id="rId1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grpSp>
        <p:nvGrpSpPr>
          <p:cNvPr id="19460" name="Group 4"/>
          <p:cNvGrpSpPr>
            <a:grpSpLocks/>
          </p:cNvGrpSpPr>
          <p:nvPr userDrawn="1"/>
        </p:nvGrpSpPr>
        <p:grpSpPr bwMode="auto">
          <a:xfrm>
            <a:off x="3062289" y="6034088"/>
            <a:ext cx="3019425" cy="677862"/>
            <a:chOff x="2580961" y="6034863"/>
            <a:chExt cx="3018752" cy="677863"/>
          </a:xfrm>
        </p:grpSpPr>
        <p:pic>
          <p:nvPicPr>
            <p:cNvPr id="19462" name="Picture 7" descr="unic-hvh-trans.gif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15"/>
            <a:stretch>
              <a:fillRect/>
            </a:stretch>
          </p:blipFill>
          <p:spPr bwMode="auto">
            <a:xfrm>
              <a:off x="2580961" y="6083633"/>
              <a:ext cx="1619299" cy="580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Imagen 2" descr="2008_logoCAT.gif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9851" y="6034863"/>
              <a:ext cx="1439862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" name="Picture 5" descr="logocemcat_www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08000"/>
            <a:ext cx="43211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680" r:id="rId1"/>
    <p:sldLayoutId id="2147518894" r:id="rId2"/>
    <p:sldLayoutId id="2147518895" r:id="rId3"/>
    <p:sldLayoutId id="2147518896" r:id="rId4"/>
    <p:sldLayoutId id="2147518897" r:id="rId5"/>
    <p:sldLayoutId id="2147518898" r:id="rId6"/>
    <p:sldLayoutId id="2147518899" r:id="rId7"/>
    <p:sldLayoutId id="2147518900" r:id="rId8"/>
    <p:sldLayoutId id="2147518901" r:id="rId9"/>
    <p:sldLayoutId id="2147518902" r:id="rId10"/>
    <p:sldLayoutId id="214751890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/>
          <a:ea typeface="MS PGothic" pitchFamily="34" charset="-128"/>
          <a:cs typeface="Tahoma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icture 7" descr="unic-hvh-trans.gif"/>
          <p:cNvSpPr>
            <a:spLocks noChangeAspect="1"/>
          </p:cNvSpPr>
          <p:nvPr userDrawn="1"/>
        </p:nvSpPr>
        <p:spPr bwMode="auto">
          <a:xfrm>
            <a:off x="2165350" y="6094413"/>
            <a:ext cx="1511300" cy="7223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nl-NL" sz="1800" smtClean="0"/>
          </a:p>
        </p:txBody>
      </p:sp>
      <p:sp>
        <p:nvSpPr>
          <p:cNvPr id="13315" name="Picture 8" descr="IRHUVH.gif"/>
          <p:cNvSpPr>
            <a:spLocks noChangeAspect="1"/>
          </p:cNvSpPr>
          <p:nvPr userDrawn="1"/>
        </p:nvSpPr>
        <p:spPr bwMode="auto">
          <a:xfrm>
            <a:off x="638176" y="6094415"/>
            <a:ext cx="1165225" cy="4857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nl-NL" sz="1800" smtClean="0"/>
          </a:p>
        </p:txBody>
      </p:sp>
      <p:sp>
        <p:nvSpPr>
          <p:cNvPr id="13316" name="Imagen 2" descr="2008_logoCAT.gif"/>
          <p:cNvSpPr>
            <a:spLocks noChangeAspect="1"/>
          </p:cNvSpPr>
          <p:nvPr userDrawn="1"/>
        </p:nvSpPr>
        <p:spPr bwMode="auto">
          <a:xfrm>
            <a:off x="3998913" y="6094413"/>
            <a:ext cx="1439862" cy="6778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nl-NL" sz="1800" smtClean="0"/>
          </a:p>
        </p:txBody>
      </p:sp>
      <p:pic>
        <p:nvPicPr>
          <p:cNvPr id="2053" name="Picture 8" descr="Logo_UAB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9" y="6194425"/>
            <a:ext cx="108108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logo2.gif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6157915"/>
            <a:ext cx="14398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Imagen 2" descr="logo CEMCAT.gif"/>
          <p:cNvSpPr>
            <a:spLocks noChangeAspect="1"/>
          </p:cNvSpPr>
          <p:nvPr userDrawn="1"/>
        </p:nvSpPr>
        <p:spPr bwMode="auto">
          <a:xfrm>
            <a:off x="2411414" y="836615"/>
            <a:ext cx="4319587" cy="7778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nl-NL" sz="18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8695" r:id="rId1"/>
    <p:sldLayoutId id="2147518696" r:id="rId2"/>
    <p:sldLayoutId id="2147518697" r:id="rId3"/>
    <p:sldLayoutId id="2147518698" r:id="rId4"/>
    <p:sldLayoutId id="2147518660" r:id="rId5"/>
    <p:sldLayoutId id="2147518661" r:id="rId6"/>
    <p:sldLayoutId id="2147518699" r:id="rId7"/>
    <p:sldLayoutId id="2147518700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0" y="817563"/>
            <a:ext cx="9144000" cy="8413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0483" name="Line 12"/>
          <p:cNvSpPr>
            <a:spLocks noChangeShapeType="1"/>
          </p:cNvSpPr>
          <p:nvPr userDrawn="1"/>
        </p:nvSpPr>
        <p:spPr bwMode="auto">
          <a:xfrm>
            <a:off x="0" y="6191250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98489" y="2"/>
            <a:ext cx="73294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</a:p>
        </p:txBody>
      </p:sp>
      <p:sp>
        <p:nvSpPr>
          <p:cNvPr id="20485" name="Line 8"/>
          <p:cNvSpPr>
            <a:spLocks noChangeShapeType="1"/>
          </p:cNvSpPr>
          <p:nvPr userDrawn="1"/>
        </p:nvSpPr>
        <p:spPr bwMode="auto">
          <a:xfrm>
            <a:off x="8482013" y="381002"/>
            <a:ext cx="0" cy="3143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0" name="Text Box 9"/>
          <p:cNvSpPr txBox="1">
            <a:spLocks noChangeArrowheads="1"/>
          </p:cNvSpPr>
          <p:nvPr userDrawn="1"/>
        </p:nvSpPr>
        <p:spPr bwMode="auto">
          <a:xfrm>
            <a:off x="8518526" y="314327"/>
            <a:ext cx="500063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fld id="{694C60C6-CC17-4632-95A6-A7A58B6FE513}" type="slidenum">
              <a:rPr lang="en-US" altLang="fr-FR" sz="1000" smtClean="0">
                <a:solidFill>
                  <a:srgbClr val="FFFFFF"/>
                </a:solidFill>
                <a:latin typeface="Arial" panose="020B0604020202020204" pitchFamily="34" charset="0"/>
              </a:rPr>
              <a:pPr eaLnBrk="1" hangingPunct="1">
                <a:defRPr/>
              </a:pPr>
              <a:t>‹Nr.›</a:t>
            </a:fld>
            <a:endParaRPr lang="en-US" altLang="fr-FR" sz="10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8488" y="12207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3250" y="6200775"/>
            <a:ext cx="8280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100">
                <a:solidFill>
                  <a:srgbClr val="60606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3" name="Text Box 19"/>
          <p:cNvSpPr txBox="1">
            <a:spLocks noChangeArrowheads="1"/>
          </p:cNvSpPr>
          <p:nvPr userDrawn="1"/>
        </p:nvSpPr>
        <p:spPr bwMode="auto">
          <a:xfrm>
            <a:off x="8610600" y="39690"/>
            <a:ext cx="573088" cy="198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48FD0C37-0C91-4EA2-84FA-52B34B53B9F0}" type="slidenum">
              <a:rPr lang="en-GB" altLang="fr-FR" sz="700" smtClean="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‹Nr.›</a:t>
            </a:fld>
            <a:endParaRPr lang="en-GB" altLang="fr-FR" sz="7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90" name="Text Box 19"/>
          <p:cNvSpPr txBox="1">
            <a:spLocks noChangeArrowheads="1"/>
          </p:cNvSpPr>
          <p:nvPr userDrawn="1"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AG 5/2014 192144</a:t>
            </a:r>
          </a:p>
        </p:txBody>
      </p:sp>
      <p:pic>
        <p:nvPicPr>
          <p:cNvPr id="20491" name="Picture 1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1" y="442913"/>
            <a:ext cx="11207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904" r:id="rId1"/>
    <p:sldLayoutId id="2147518905" r:id="rId2"/>
    <p:sldLayoutId id="2147518906" r:id="rId3"/>
    <p:sldLayoutId id="2147518907" r:id="rId4"/>
    <p:sldLayoutId id="2147518908" r:id="rId5"/>
    <p:sldLayoutId id="2147518909" r:id="rId6"/>
    <p:sldLayoutId id="2147518910" r:id="rId7"/>
    <p:sldLayoutId id="2147518911" r:id="rId8"/>
    <p:sldLayoutId id="2147518912" r:id="rId9"/>
    <p:sldLayoutId id="2147518913" r:id="rId10"/>
    <p:sldLayoutId id="214751891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•"/>
        <a:defRPr sz="2000" b="1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539750" indent="-182563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>
          <a:solidFill>
            <a:schemeClr val="bg2"/>
          </a:solidFill>
          <a:latin typeface="+mn-lt"/>
          <a:ea typeface="Arial" charset="0"/>
          <a:cs typeface="+mn-cs"/>
        </a:defRPr>
      </a:lvl2pPr>
      <a:lvl3pPr marL="714375" indent="-169863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Char char="•"/>
        <a:defRPr sz="1600">
          <a:solidFill>
            <a:schemeClr val="bg2"/>
          </a:solidFill>
          <a:latin typeface="+mn-lt"/>
          <a:ea typeface="Arial" charset="0"/>
          <a:cs typeface="+mn-cs"/>
        </a:defRPr>
      </a:lvl3pPr>
      <a:lvl4pPr marL="898525" indent="-185738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 sz="1400">
          <a:solidFill>
            <a:schemeClr val="bg2"/>
          </a:solidFill>
          <a:latin typeface="+mn-lt"/>
          <a:ea typeface="Arial" charset="0"/>
          <a:cs typeface="+mn-cs"/>
        </a:defRPr>
      </a:lvl4pPr>
      <a:lvl5pPr marL="1158875" indent="-263525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–"/>
        <a:defRPr sz="1400">
          <a:solidFill>
            <a:srgbClr val="464749"/>
          </a:solidFill>
          <a:latin typeface="+mn-lt"/>
          <a:ea typeface="Arial" charset="0"/>
          <a:cs typeface="+mn-cs"/>
        </a:defRPr>
      </a:lvl5pPr>
      <a:lvl6pPr marL="16160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6pPr>
      <a:lvl7pPr marL="20732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7pPr>
      <a:lvl8pPr marL="25304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8pPr>
      <a:lvl9pPr marL="29876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0" y="817563"/>
            <a:ext cx="9144000" cy="8413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507" name="Line 12"/>
          <p:cNvSpPr>
            <a:spLocks noChangeShapeType="1"/>
          </p:cNvSpPr>
          <p:nvPr userDrawn="1"/>
        </p:nvSpPr>
        <p:spPr bwMode="auto">
          <a:xfrm>
            <a:off x="0" y="6191250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0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98489" y="2"/>
            <a:ext cx="73294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</a:p>
        </p:txBody>
      </p:sp>
      <p:sp>
        <p:nvSpPr>
          <p:cNvPr id="21509" name="Line 8"/>
          <p:cNvSpPr>
            <a:spLocks noChangeShapeType="1"/>
          </p:cNvSpPr>
          <p:nvPr userDrawn="1"/>
        </p:nvSpPr>
        <p:spPr bwMode="auto">
          <a:xfrm>
            <a:off x="8482013" y="381002"/>
            <a:ext cx="0" cy="3143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0" name="Text Box 9"/>
          <p:cNvSpPr txBox="1">
            <a:spLocks noChangeArrowheads="1"/>
          </p:cNvSpPr>
          <p:nvPr userDrawn="1"/>
        </p:nvSpPr>
        <p:spPr bwMode="auto">
          <a:xfrm>
            <a:off x="8518526" y="314327"/>
            <a:ext cx="500063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fld id="{BD9A77FA-99A5-41D7-A142-4502E8243A3E}" type="slidenum">
              <a:rPr lang="en-US" altLang="fr-FR" sz="1000" smtClean="0">
                <a:solidFill>
                  <a:srgbClr val="FFFFFF"/>
                </a:solidFill>
                <a:latin typeface="Arial" panose="020B0604020202020204" pitchFamily="34" charset="0"/>
              </a:rPr>
              <a:pPr eaLnBrk="1" hangingPunct="1">
                <a:defRPr/>
              </a:pPr>
              <a:t>‹Nr.›</a:t>
            </a:fld>
            <a:endParaRPr lang="en-US" altLang="fr-FR" sz="10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51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8488" y="12207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3250" y="6200775"/>
            <a:ext cx="8280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100">
                <a:solidFill>
                  <a:srgbClr val="60606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3" name="Text Box 19"/>
          <p:cNvSpPr txBox="1">
            <a:spLocks noChangeArrowheads="1"/>
          </p:cNvSpPr>
          <p:nvPr userDrawn="1"/>
        </p:nvSpPr>
        <p:spPr bwMode="auto">
          <a:xfrm>
            <a:off x="8610600" y="39690"/>
            <a:ext cx="573088" cy="198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A02D5DFE-D7E7-4DDD-B1A9-BDF724951FDE}" type="slidenum">
              <a:rPr lang="en-GB" altLang="fr-FR" sz="700" smtClean="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‹Nr.›</a:t>
            </a:fld>
            <a:endParaRPr lang="en-GB" altLang="fr-FR" sz="7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514" name="Text Box 19"/>
          <p:cNvSpPr txBox="1">
            <a:spLocks noChangeArrowheads="1"/>
          </p:cNvSpPr>
          <p:nvPr userDrawn="1"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AG 5/2014 192144</a:t>
            </a:r>
          </a:p>
        </p:txBody>
      </p:sp>
      <p:pic>
        <p:nvPicPr>
          <p:cNvPr id="21515" name="Picture 1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1" y="442913"/>
            <a:ext cx="11207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915" r:id="rId1"/>
    <p:sldLayoutId id="2147518916" r:id="rId2"/>
    <p:sldLayoutId id="2147518917" r:id="rId3"/>
    <p:sldLayoutId id="2147518918" r:id="rId4"/>
    <p:sldLayoutId id="2147518919" r:id="rId5"/>
    <p:sldLayoutId id="2147518920" r:id="rId6"/>
    <p:sldLayoutId id="2147518921" r:id="rId7"/>
    <p:sldLayoutId id="2147518922" r:id="rId8"/>
    <p:sldLayoutId id="2147518923" r:id="rId9"/>
    <p:sldLayoutId id="2147518924" r:id="rId10"/>
    <p:sldLayoutId id="2147518925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•"/>
        <a:defRPr sz="2000" b="1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539750" indent="-182563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>
          <a:solidFill>
            <a:schemeClr val="bg2"/>
          </a:solidFill>
          <a:latin typeface="+mn-lt"/>
          <a:ea typeface="Arial" charset="0"/>
          <a:cs typeface="+mn-cs"/>
        </a:defRPr>
      </a:lvl2pPr>
      <a:lvl3pPr marL="714375" indent="-169863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Char char="•"/>
        <a:defRPr sz="1600">
          <a:solidFill>
            <a:schemeClr val="bg2"/>
          </a:solidFill>
          <a:latin typeface="+mn-lt"/>
          <a:ea typeface="Arial" charset="0"/>
          <a:cs typeface="+mn-cs"/>
        </a:defRPr>
      </a:lvl3pPr>
      <a:lvl4pPr marL="898525" indent="-185738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 sz="1400">
          <a:solidFill>
            <a:schemeClr val="bg2"/>
          </a:solidFill>
          <a:latin typeface="+mn-lt"/>
          <a:ea typeface="Arial" charset="0"/>
          <a:cs typeface="+mn-cs"/>
        </a:defRPr>
      </a:lvl4pPr>
      <a:lvl5pPr marL="1158875" indent="-263525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–"/>
        <a:defRPr sz="1400">
          <a:solidFill>
            <a:srgbClr val="464749"/>
          </a:solidFill>
          <a:latin typeface="+mn-lt"/>
          <a:ea typeface="Arial" charset="0"/>
          <a:cs typeface="+mn-cs"/>
        </a:defRPr>
      </a:lvl5pPr>
      <a:lvl6pPr marL="16160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6pPr>
      <a:lvl7pPr marL="20732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7pPr>
      <a:lvl8pPr marL="25304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8pPr>
      <a:lvl9pPr marL="29876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0" y="817563"/>
            <a:ext cx="9144000" cy="8413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2531" name="Line 12"/>
          <p:cNvSpPr>
            <a:spLocks noChangeShapeType="1"/>
          </p:cNvSpPr>
          <p:nvPr userDrawn="1"/>
        </p:nvSpPr>
        <p:spPr bwMode="auto">
          <a:xfrm>
            <a:off x="0" y="6191250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3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98489" y="2"/>
            <a:ext cx="73294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</a:p>
        </p:txBody>
      </p:sp>
      <p:sp>
        <p:nvSpPr>
          <p:cNvPr id="22533" name="Line 8"/>
          <p:cNvSpPr>
            <a:spLocks noChangeShapeType="1"/>
          </p:cNvSpPr>
          <p:nvPr userDrawn="1"/>
        </p:nvSpPr>
        <p:spPr bwMode="auto">
          <a:xfrm>
            <a:off x="8482013" y="381002"/>
            <a:ext cx="0" cy="3143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0" name="Text Box 9"/>
          <p:cNvSpPr txBox="1">
            <a:spLocks noChangeArrowheads="1"/>
          </p:cNvSpPr>
          <p:nvPr userDrawn="1"/>
        </p:nvSpPr>
        <p:spPr bwMode="auto">
          <a:xfrm>
            <a:off x="8518526" y="314327"/>
            <a:ext cx="500063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fld id="{B32D241F-5E4F-4CDE-871C-7D1577A61628}" type="slidenum">
              <a:rPr lang="en-US" altLang="fr-FR" sz="1000" smtClean="0">
                <a:solidFill>
                  <a:srgbClr val="FFFFFF"/>
                </a:solidFill>
                <a:latin typeface="Arial" panose="020B0604020202020204" pitchFamily="34" charset="0"/>
              </a:rPr>
              <a:pPr eaLnBrk="1" hangingPunct="1">
                <a:defRPr/>
              </a:pPr>
              <a:t>‹Nr.›</a:t>
            </a:fld>
            <a:endParaRPr lang="en-US" altLang="fr-FR" sz="10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8488" y="12207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3250" y="6200775"/>
            <a:ext cx="8280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100">
                <a:solidFill>
                  <a:srgbClr val="60606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3" name="Text Box 19"/>
          <p:cNvSpPr txBox="1">
            <a:spLocks noChangeArrowheads="1"/>
          </p:cNvSpPr>
          <p:nvPr userDrawn="1"/>
        </p:nvSpPr>
        <p:spPr bwMode="auto">
          <a:xfrm>
            <a:off x="8610600" y="39690"/>
            <a:ext cx="573088" cy="198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A78AB3AA-0183-4820-94A3-C791417431D5}" type="slidenum">
              <a:rPr lang="en-GB" altLang="fr-FR" sz="700" smtClean="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‹Nr.›</a:t>
            </a:fld>
            <a:endParaRPr lang="en-GB" altLang="fr-FR" sz="7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8" name="Text Box 19"/>
          <p:cNvSpPr txBox="1">
            <a:spLocks noChangeArrowheads="1"/>
          </p:cNvSpPr>
          <p:nvPr userDrawn="1"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AG 5/2014 192144</a:t>
            </a:r>
          </a:p>
        </p:txBody>
      </p:sp>
      <p:pic>
        <p:nvPicPr>
          <p:cNvPr id="22539" name="Picture 1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1" y="442913"/>
            <a:ext cx="11207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926" r:id="rId1"/>
    <p:sldLayoutId id="2147518927" r:id="rId2"/>
    <p:sldLayoutId id="2147518928" r:id="rId3"/>
    <p:sldLayoutId id="2147518929" r:id="rId4"/>
    <p:sldLayoutId id="2147518930" r:id="rId5"/>
    <p:sldLayoutId id="2147518931" r:id="rId6"/>
    <p:sldLayoutId id="2147518932" r:id="rId7"/>
    <p:sldLayoutId id="2147518933" r:id="rId8"/>
    <p:sldLayoutId id="2147518934" r:id="rId9"/>
    <p:sldLayoutId id="2147518935" r:id="rId10"/>
    <p:sldLayoutId id="2147518936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•"/>
        <a:defRPr sz="2000" b="1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539750" indent="-182563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>
          <a:solidFill>
            <a:schemeClr val="bg2"/>
          </a:solidFill>
          <a:latin typeface="+mn-lt"/>
          <a:ea typeface="Arial" charset="0"/>
          <a:cs typeface="+mn-cs"/>
        </a:defRPr>
      </a:lvl2pPr>
      <a:lvl3pPr marL="714375" indent="-169863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Char char="•"/>
        <a:defRPr sz="1600">
          <a:solidFill>
            <a:schemeClr val="bg2"/>
          </a:solidFill>
          <a:latin typeface="+mn-lt"/>
          <a:ea typeface="Arial" charset="0"/>
          <a:cs typeface="+mn-cs"/>
        </a:defRPr>
      </a:lvl3pPr>
      <a:lvl4pPr marL="898525" indent="-185738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 sz="1400">
          <a:solidFill>
            <a:schemeClr val="bg2"/>
          </a:solidFill>
          <a:latin typeface="+mn-lt"/>
          <a:ea typeface="Arial" charset="0"/>
          <a:cs typeface="+mn-cs"/>
        </a:defRPr>
      </a:lvl4pPr>
      <a:lvl5pPr marL="1158875" indent="-263525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–"/>
        <a:defRPr sz="1400">
          <a:solidFill>
            <a:srgbClr val="464749"/>
          </a:solidFill>
          <a:latin typeface="+mn-lt"/>
          <a:ea typeface="Arial" charset="0"/>
          <a:cs typeface="+mn-cs"/>
        </a:defRPr>
      </a:lvl5pPr>
      <a:lvl6pPr marL="16160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6pPr>
      <a:lvl7pPr marL="20732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7pPr>
      <a:lvl8pPr marL="25304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8pPr>
      <a:lvl9pPr marL="29876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0" y="817563"/>
            <a:ext cx="9144000" cy="8413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555" name="Line 12"/>
          <p:cNvSpPr>
            <a:spLocks noChangeShapeType="1"/>
          </p:cNvSpPr>
          <p:nvPr/>
        </p:nvSpPr>
        <p:spPr bwMode="auto">
          <a:xfrm>
            <a:off x="0" y="6191250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5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98488" y="2"/>
            <a:ext cx="78422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</a:p>
        </p:txBody>
      </p:sp>
      <p:sp>
        <p:nvSpPr>
          <p:cNvPr id="23557" name="Line 8"/>
          <p:cNvSpPr>
            <a:spLocks noChangeShapeType="1"/>
          </p:cNvSpPr>
          <p:nvPr/>
        </p:nvSpPr>
        <p:spPr bwMode="auto">
          <a:xfrm>
            <a:off x="8482013" y="381002"/>
            <a:ext cx="0" cy="3143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8518526" y="314327"/>
            <a:ext cx="500063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fld id="{AA932776-DEE5-421B-94DD-8893D8ADEE3F}" type="slidenum">
              <a:rPr lang="en-US" altLang="fr-FR" sz="1000" smtClean="0">
                <a:solidFill>
                  <a:srgbClr val="FFFFFF"/>
                </a:solidFill>
                <a:latin typeface="Arial" panose="020B0604020202020204" pitchFamily="34" charset="0"/>
              </a:rPr>
              <a:pPr eaLnBrk="1" hangingPunct="1">
                <a:defRPr/>
              </a:pPr>
              <a:t>‹Nr.›</a:t>
            </a:fld>
            <a:endParaRPr lang="en-US" altLang="fr-FR" sz="10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8488" y="12207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3250" y="6200775"/>
            <a:ext cx="8280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100">
                <a:solidFill>
                  <a:srgbClr val="60606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3" name="Text Box 19"/>
          <p:cNvSpPr txBox="1">
            <a:spLocks noChangeArrowheads="1"/>
          </p:cNvSpPr>
          <p:nvPr/>
        </p:nvSpPr>
        <p:spPr bwMode="auto">
          <a:xfrm>
            <a:off x="8610600" y="39690"/>
            <a:ext cx="573088" cy="198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E53D72B6-FCF7-4153-B7DC-E805CA5CBDD6}" type="slidenum">
              <a:rPr lang="en-GB" altLang="fr-FR" sz="700" smtClean="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‹Nr.›</a:t>
            </a:fld>
            <a:endParaRPr lang="en-GB" altLang="fr-FR" sz="7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62" name="Text Box 19"/>
          <p:cNvSpPr txBox="1">
            <a:spLocks noChangeArrowheads="1"/>
          </p:cNvSpPr>
          <p:nvPr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09/2014 293623</a:t>
            </a:r>
          </a:p>
        </p:txBody>
      </p:sp>
      <p:pic>
        <p:nvPicPr>
          <p:cNvPr id="23563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1" y="442913"/>
            <a:ext cx="11207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937" r:id="rId1"/>
    <p:sldLayoutId id="2147518938" r:id="rId2"/>
    <p:sldLayoutId id="2147518939" r:id="rId3"/>
    <p:sldLayoutId id="2147518940" r:id="rId4"/>
    <p:sldLayoutId id="2147518941" r:id="rId5"/>
    <p:sldLayoutId id="2147518942" r:id="rId6"/>
    <p:sldLayoutId id="2147518943" r:id="rId7"/>
    <p:sldLayoutId id="2147518944" r:id="rId8"/>
    <p:sldLayoutId id="2147518945" r:id="rId9"/>
    <p:sldLayoutId id="2147518946" r:id="rId10"/>
    <p:sldLayoutId id="214751894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•"/>
        <a:defRPr sz="2000" b="1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539750" indent="-182563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>
          <a:solidFill>
            <a:schemeClr val="bg2"/>
          </a:solidFill>
          <a:latin typeface="+mn-lt"/>
          <a:ea typeface="Arial" charset="0"/>
          <a:cs typeface="+mn-cs"/>
        </a:defRPr>
      </a:lvl2pPr>
      <a:lvl3pPr marL="714375" indent="-169863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Char char="•"/>
        <a:defRPr sz="1600">
          <a:solidFill>
            <a:schemeClr val="bg2"/>
          </a:solidFill>
          <a:latin typeface="+mn-lt"/>
          <a:ea typeface="Arial" charset="0"/>
          <a:cs typeface="+mn-cs"/>
        </a:defRPr>
      </a:lvl3pPr>
      <a:lvl4pPr marL="898525" indent="-185738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 sz="1400">
          <a:solidFill>
            <a:schemeClr val="bg2"/>
          </a:solidFill>
          <a:latin typeface="+mn-lt"/>
          <a:ea typeface="Arial" charset="0"/>
          <a:cs typeface="+mn-cs"/>
        </a:defRPr>
      </a:lvl4pPr>
      <a:lvl5pPr marL="1158875" indent="-263525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–"/>
        <a:defRPr sz="1400">
          <a:solidFill>
            <a:srgbClr val="464749"/>
          </a:solidFill>
          <a:latin typeface="+mn-lt"/>
          <a:ea typeface="Arial" charset="0"/>
          <a:cs typeface="+mn-cs"/>
        </a:defRPr>
      </a:lvl5pPr>
      <a:lvl6pPr marL="16160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6pPr>
      <a:lvl7pPr marL="20732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7pPr>
      <a:lvl8pPr marL="25304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8pPr>
      <a:lvl9pPr marL="29876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0" y="817563"/>
            <a:ext cx="9144000" cy="8413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4579" name="Line 12"/>
          <p:cNvSpPr>
            <a:spLocks noChangeShapeType="1"/>
          </p:cNvSpPr>
          <p:nvPr/>
        </p:nvSpPr>
        <p:spPr bwMode="auto">
          <a:xfrm>
            <a:off x="0" y="6191250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8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98488" y="2"/>
            <a:ext cx="78422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</a:p>
        </p:txBody>
      </p:sp>
      <p:sp>
        <p:nvSpPr>
          <p:cNvPr id="24581" name="Line 8"/>
          <p:cNvSpPr>
            <a:spLocks noChangeShapeType="1"/>
          </p:cNvSpPr>
          <p:nvPr/>
        </p:nvSpPr>
        <p:spPr bwMode="auto">
          <a:xfrm>
            <a:off x="8482013" y="381002"/>
            <a:ext cx="0" cy="3143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8518526" y="314327"/>
            <a:ext cx="500063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fld id="{23E9A53D-DDE1-44E8-BB3D-2BDB26786226}" type="slidenum">
              <a:rPr lang="en-US" altLang="fr-FR" sz="1000" smtClean="0">
                <a:solidFill>
                  <a:srgbClr val="FFFFFF"/>
                </a:solidFill>
                <a:latin typeface="Arial" panose="020B0604020202020204" pitchFamily="34" charset="0"/>
              </a:rPr>
              <a:pPr eaLnBrk="1" hangingPunct="1">
                <a:defRPr/>
              </a:pPr>
              <a:t>‹Nr.›</a:t>
            </a:fld>
            <a:endParaRPr lang="en-US" altLang="fr-FR" sz="10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8488" y="12207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3250" y="6200775"/>
            <a:ext cx="8280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100">
                <a:solidFill>
                  <a:srgbClr val="60606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3" name="Text Box 19"/>
          <p:cNvSpPr txBox="1">
            <a:spLocks noChangeArrowheads="1"/>
          </p:cNvSpPr>
          <p:nvPr/>
        </p:nvSpPr>
        <p:spPr bwMode="auto">
          <a:xfrm>
            <a:off x="8610600" y="39690"/>
            <a:ext cx="573088" cy="198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3BE513E6-CEEE-46D9-A3A5-AAC416F5C144}" type="slidenum">
              <a:rPr lang="en-GB" altLang="fr-FR" sz="700" smtClean="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‹Nr.›</a:t>
            </a:fld>
            <a:endParaRPr lang="en-GB" altLang="fr-FR" sz="7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6" name="Text Box 19"/>
          <p:cNvSpPr txBox="1">
            <a:spLocks noChangeArrowheads="1"/>
          </p:cNvSpPr>
          <p:nvPr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09/2014 293623</a:t>
            </a:r>
          </a:p>
        </p:txBody>
      </p:sp>
      <p:pic>
        <p:nvPicPr>
          <p:cNvPr id="24587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1" y="442913"/>
            <a:ext cx="11207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948" r:id="rId1"/>
    <p:sldLayoutId id="2147518949" r:id="rId2"/>
    <p:sldLayoutId id="2147518950" r:id="rId3"/>
    <p:sldLayoutId id="2147518951" r:id="rId4"/>
    <p:sldLayoutId id="2147518952" r:id="rId5"/>
    <p:sldLayoutId id="2147518953" r:id="rId6"/>
    <p:sldLayoutId id="2147518954" r:id="rId7"/>
    <p:sldLayoutId id="2147518955" r:id="rId8"/>
    <p:sldLayoutId id="2147518956" r:id="rId9"/>
    <p:sldLayoutId id="2147518957" r:id="rId10"/>
    <p:sldLayoutId id="2147518958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•"/>
        <a:defRPr sz="2000" b="1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539750" indent="-182563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>
          <a:solidFill>
            <a:schemeClr val="bg2"/>
          </a:solidFill>
          <a:latin typeface="+mn-lt"/>
          <a:ea typeface="Arial" charset="0"/>
          <a:cs typeface="+mn-cs"/>
        </a:defRPr>
      </a:lvl2pPr>
      <a:lvl3pPr marL="714375" indent="-169863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Char char="•"/>
        <a:defRPr sz="1600">
          <a:solidFill>
            <a:schemeClr val="bg2"/>
          </a:solidFill>
          <a:latin typeface="+mn-lt"/>
          <a:ea typeface="Arial" charset="0"/>
          <a:cs typeface="+mn-cs"/>
        </a:defRPr>
      </a:lvl3pPr>
      <a:lvl4pPr marL="898525" indent="-185738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 sz="1400">
          <a:solidFill>
            <a:schemeClr val="bg2"/>
          </a:solidFill>
          <a:latin typeface="+mn-lt"/>
          <a:ea typeface="Arial" charset="0"/>
          <a:cs typeface="+mn-cs"/>
        </a:defRPr>
      </a:lvl4pPr>
      <a:lvl5pPr marL="1158875" indent="-263525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–"/>
        <a:defRPr sz="1400">
          <a:solidFill>
            <a:srgbClr val="464749"/>
          </a:solidFill>
          <a:latin typeface="+mn-lt"/>
          <a:ea typeface="Arial" charset="0"/>
          <a:cs typeface="+mn-cs"/>
        </a:defRPr>
      </a:lvl5pPr>
      <a:lvl6pPr marL="16160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6pPr>
      <a:lvl7pPr marL="20732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7pPr>
      <a:lvl8pPr marL="25304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8pPr>
      <a:lvl9pPr marL="29876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E107FCFA-5978-4470-B4C0-492B21C7E6E4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5664AB4F-E968-4FDB-8CC7-7758DC8311E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609" name="Picture 1" descr="logo JUST CEMCAT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3815"/>
            <a:ext cx="1439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959" r:id="rId1"/>
    <p:sldLayoutId id="2147518960" r:id="rId2"/>
    <p:sldLayoutId id="2147518961" r:id="rId3"/>
    <p:sldLayoutId id="2147518962" r:id="rId4"/>
    <p:sldLayoutId id="2147518963" r:id="rId5"/>
    <p:sldLayoutId id="2147518964" r:id="rId6"/>
    <p:sldLayoutId id="2147518965" r:id="rId7"/>
    <p:sldLayoutId id="2147518966" r:id="rId8"/>
    <p:sldLayoutId id="2147518967" r:id="rId9"/>
    <p:sldLayoutId id="2147518968" r:id="rId10"/>
    <p:sldLayoutId id="2147518969" r:id="rId11"/>
    <p:sldLayoutId id="2147518970" r:id="rId12"/>
    <p:sldLayoutId id="2147518971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6D672811-F314-44FF-8383-34FEDC41534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5D1DAF5E-F79F-4AD6-A7F0-EB06CE8F11FD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32" name="Picture 8" descr="LOGO_CEM-Cat_DASHED_JUST-(transp)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9" y="6408740"/>
            <a:ext cx="143986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518972" r:id="rId1"/>
    <p:sldLayoutId id="2147518973" r:id="rId2"/>
    <p:sldLayoutId id="2147518974" r:id="rId3"/>
    <p:sldLayoutId id="2147518975" r:id="rId4"/>
    <p:sldLayoutId id="2147518976" r:id="rId5"/>
    <p:sldLayoutId id="2147518977" r:id="rId6"/>
    <p:sldLayoutId id="2147518978" r:id="rId7"/>
    <p:sldLayoutId id="2147518979" r:id="rId8"/>
    <p:sldLayoutId id="2147518980" r:id="rId9"/>
    <p:sldLayoutId id="2147518981" r:id="rId10"/>
    <p:sldLayoutId id="2147518982" r:id="rId11"/>
    <p:sldLayoutId id="2147518983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Tahoma" charset="0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Tahoma" charset="0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Tahoma" charset="0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Tahoma" charset="0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541CDD5D-53CF-4117-AAA5-0CF539520776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954932C6-BF34-4982-9A93-FA25EB7DEE4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657" name="Picture 1" descr="logo JUST CEMCAT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3815"/>
            <a:ext cx="1439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984" r:id="rId1"/>
    <p:sldLayoutId id="2147518985" r:id="rId2"/>
    <p:sldLayoutId id="2147518986" r:id="rId3"/>
    <p:sldLayoutId id="2147518987" r:id="rId4"/>
    <p:sldLayoutId id="2147518988" r:id="rId5"/>
    <p:sldLayoutId id="2147518989" r:id="rId6"/>
    <p:sldLayoutId id="2147518990" r:id="rId7"/>
    <p:sldLayoutId id="2147518991" r:id="rId8"/>
    <p:sldLayoutId id="2147518992" r:id="rId9"/>
    <p:sldLayoutId id="2147518993" r:id="rId10"/>
    <p:sldLayoutId id="2147518994" r:id="rId11"/>
    <p:sldLayoutId id="2147518995" r:id="rId12"/>
    <p:sldLayoutId id="2147518996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0" y="817563"/>
            <a:ext cx="9144000" cy="8413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8675" name="Line 12"/>
          <p:cNvSpPr>
            <a:spLocks noChangeShapeType="1"/>
          </p:cNvSpPr>
          <p:nvPr/>
        </p:nvSpPr>
        <p:spPr bwMode="auto">
          <a:xfrm>
            <a:off x="0" y="6191250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7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98488" y="2"/>
            <a:ext cx="78422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</a:p>
        </p:txBody>
      </p:sp>
      <p:sp>
        <p:nvSpPr>
          <p:cNvPr id="28677" name="Line 8"/>
          <p:cNvSpPr>
            <a:spLocks noChangeShapeType="1"/>
          </p:cNvSpPr>
          <p:nvPr/>
        </p:nvSpPr>
        <p:spPr bwMode="auto">
          <a:xfrm>
            <a:off x="8482013" y="381002"/>
            <a:ext cx="0" cy="3143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8518526" y="314327"/>
            <a:ext cx="500063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fld id="{6710DEAC-7FC2-48B1-8100-312BA6985075}" type="slidenum">
              <a:rPr lang="en-US" altLang="fr-FR" sz="1000" smtClean="0">
                <a:solidFill>
                  <a:srgbClr val="FFFFFF"/>
                </a:solidFill>
                <a:latin typeface="Arial" panose="020B0604020202020204" pitchFamily="34" charset="0"/>
              </a:rPr>
              <a:pPr eaLnBrk="1" hangingPunct="1">
                <a:defRPr/>
              </a:pPr>
              <a:t>‹Nr.›</a:t>
            </a:fld>
            <a:endParaRPr lang="en-US" altLang="fr-FR" sz="10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7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8488" y="12207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3250" y="6200775"/>
            <a:ext cx="8280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100">
                <a:solidFill>
                  <a:srgbClr val="60606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3" name="Text Box 19"/>
          <p:cNvSpPr txBox="1">
            <a:spLocks noChangeArrowheads="1"/>
          </p:cNvSpPr>
          <p:nvPr/>
        </p:nvSpPr>
        <p:spPr bwMode="auto">
          <a:xfrm>
            <a:off x="8610600" y="39690"/>
            <a:ext cx="573088" cy="198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AA60C46E-5006-4289-886E-87181CA6EBB7}" type="slidenum">
              <a:rPr lang="en-GB" altLang="fr-FR" sz="700" smtClean="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‹Nr.›</a:t>
            </a:fld>
            <a:endParaRPr lang="en-GB" altLang="fr-FR" sz="7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82" name="Text Box 19"/>
          <p:cNvSpPr txBox="1">
            <a:spLocks noChangeArrowheads="1"/>
          </p:cNvSpPr>
          <p:nvPr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09/2014 293623</a:t>
            </a:r>
          </a:p>
        </p:txBody>
      </p:sp>
      <p:pic>
        <p:nvPicPr>
          <p:cNvPr id="28683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1" y="442913"/>
            <a:ext cx="11207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997" r:id="rId1"/>
    <p:sldLayoutId id="2147518998" r:id="rId2"/>
    <p:sldLayoutId id="2147518999" r:id="rId3"/>
    <p:sldLayoutId id="2147519000" r:id="rId4"/>
    <p:sldLayoutId id="2147519001" r:id="rId5"/>
    <p:sldLayoutId id="2147519002" r:id="rId6"/>
    <p:sldLayoutId id="2147519003" r:id="rId7"/>
    <p:sldLayoutId id="2147519004" r:id="rId8"/>
    <p:sldLayoutId id="2147519005" r:id="rId9"/>
    <p:sldLayoutId id="2147519006" r:id="rId10"/>
    <p:sldLayoutId id="214751900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•"/>
        <a:defRPr sz="2000" b="1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539750" indent="-182563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>
          <a:solidFill>
            <a:schemeClr val="bg2"/>
          </a:solidFill>
          <a:latin typeface="+mn-lt"/>
          <a:ea typeface="Arial" charset="0"/>
          <a:cs typeface="+mn-cs"/>
        </a:defRPr>
      </a:lvl2pPr>
      <a:lvl3pPr marL="714375" indent="-169863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Char char="•"/>
        <a:defRPr sz="1600">
          <a:solidFill>
            <a:schemeClr val="bg2"/>
          </a:solidFill>
          <a:latin typeface="+mn-lt"/>
          <a:ea typeface="Arial" charset="0"/>
          <a:cs typeface="+mn-cs"/>
        </a:defRPr>
      </a:lvl3pPr>
      <a:lvl4pPr marL="898525" indent="-185738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 sz="1400">
          <a:solidFill>
            <a:schemeClr val="bg2"/>
          </a:solidFill>
          <a:latin typeface="+mn-lt"/>
          <a:ea typeface="Arial" charset="0"/>
          <a:cs typeface="+mn-cs"/>
        </a:defRPr>
      </a:lvl4pPr>
      <a:lvl5pPr marL="1158875" indent="-263525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–"/>
        <a:defRPr sz="1400">
          <a:solidFill>
            <a:srgbClr val="464749"/>
          </a:solidFill>
          <a:latin typeface="+mn-lt"/>
          <a:ea typeface="Arial" charset="0"/>
          <a:cs typeface="+mn-cs"/>
        </a:defRPr>
      </a:lvl5pPr>
      <a:lvl6pPr marL="16160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6pPr>
      <a:lvl7pPr marL="20732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7pPr>
      <a:lvl8pPr marL="25304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8pPr>
      <a:lvl9pPr marL="29876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EB3B9C57-06D1-4E87-8401-0B4EE578B45F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CA8789AB-DDA0-4E6B-B2FC-29D947A879D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704" name="Picture 8" descr="LOGO_CEM-Cat_DASHED_JUST-(transp)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9" y="6408740"/>
            <a:ext cx="143986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519008" r:id="rId1"/>
    <p:sldLayoutId id="2147519009" r:id="rId2"/>
    <p:sldLayoutId id="2147519010" r:id="rId3"/>
    <p:sldLayoutId id="2147519011" r:id="rId4"/>
    <p:sldLayoutId id="2147519012" r:id="rId5"/>
    <p:sldLayoutId id="2147519013" r:id="rId6"/>
    <p:sldLayoutId id="2147519014" r:id="rId7"/>
    <p:sldLayoutId id="2147519015" r:id="rId8"/>
    <p:sldLayoutId id="2147519016" r:id="rId9"/>
    <p:sldLayoutId id="2147519017" r:id="rId10"/>
    <p:sldLayoutId id="2147519018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unic-hvh-trans.gif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6094413"/>
            <a:ext cx="15113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 descr="IRHUVH.gif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6" y="6094415"/>
            <a:ext cx="1165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n 2" descr="2008_logoCAT.gif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6094413"/>
            <a:ext cx="14398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Logo_UAB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9" y="6194425"/>
            <a:ext cx="108108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logo2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6157915"/>
            <a:ext cx="14398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Imagen 2" descr="logo CEMCAT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9" y="1412877"/>
            <a:ext cx="43195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8701" r:id="rId1"/>
    <p:sldLayoutId id="2147518702" r:id="rId2"/>
    <p:sldLayoutId id="2147518703" r:id="rId3"/>
    <p:sldLayoutId id="2147518704" r:id="rId4"/>
    <p:sldLayoutId id="2147518662" r:id="rId5"/>
    <p:sldLayoutId id="2147518663" r:id="rId6"/>
    <p:sldLayoutId id="2147518705" r:id="rId7"/>
    <p:sldLayoutId id="2147518706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30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226B6980-8F9F-4DD1-AEF7-16947A40CF4F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66918F39-4F92-484D-90C0-8D46A20A734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29" name="Picture 1" descr="logo JUST CEMCAT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3815"/>
            <a:ext cx="1439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9019" r:id="rId1"/>
    <p:sldLayoutId id="2147519020" r:id="rId2"/>
    <p:sldLayoutId id="2147519021" r:id="rId3"/>
    <p:sldLayoutId id="2147519022" r:id="rId4"/>
    <p:sldLayoutId id="2147519023" r:id="rId5"/>
    <p:sldLayoutId id="2147519024" r:id="rId6"/>
    <p:sldLayoutId id="2147519025" r:id="rId7"/>
    <p:sldLayoutId id="2147519026" r:id="rId8"/>
    <p:sldLayoutId id="2147519027" r:id="rId9"/>
    <p:sldLayoutId id="2147519028" r:id="rId10"/>
    <p:sldLayoutId id="2147519029" r:id="rId11"/>
    <p:sldLayoutId id="2147519030" r:id="rId12"/>
    <p:sldLayoutId id="2147519031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317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71FD259F-9F32-4461-AA17-D1D8E3F8D97B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06E28751-EADA-4FFB-8633-925738CFC728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753" name="Picture 1" descr="logo JUST CEMCAT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3815"/>
            <a:ext cx="1439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9032" r:id="rId1"/>
    <p:sldLayoutId id="2147519033" r:id="rId2"/>
    <p:sldLayoutId id="2147519034" r:id="rId3"/>
    <p:sldLayoutId id="2147519035" r:id="rId4"/>
    <p:sldLayoutId id="2147519036" r:id="rId5"/>
    <p:sldLayoutId id="2147519037" r:id="rId6"/>
    <p:sldLayoutId id="2147519038" r:id="rId7"/>
    <p:sldLayoutId id="2147519039" r:id="rId8"/>
    <p:sldLayoutId id="2147519040" r:id="rId9"/>
    <p:sldLayoutId id="2147519041" r:id="rId10"/>
    <p:sldLayoutId id="2147519042" r:id="rId11"/>
    <p:sldLayoutId id="2147519043" r:id="rId12"/>
    <p:sldLayoutId id="2147519044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327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87D6EC82-CEA9-4D54-9D42-063E65BA4C8E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0F68E8A7-38A6-4A39-87A2-40C9BE26E9B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777" name="Picture 1" descr="logo JUST CEMCAT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3815"/>
            <a:ext cx="1439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9045" r:id="rId1"/>
    <p:sldLayoutId id="2147519046" r:id="rId2"/>
    <p:sldLayoutId id="2147519047" r:id="rId3"/>
    <p:sldLayoutId id="2147519048" r:id="rId4"/>
    <p:sldLayoutId id="2147519049" r:id="rId5"/>
    <p:sldLayoutId id="2147519050" r:id="rId6"/>
    <p:sldLayoutId id="2147519051" r:id="rId7"/>
    <p:sldLayoutId id="2147519052" r:id="rId8"/>
    <p:sldLayoutId id="2147519053" r:id="rId9"/>
    <p:sldLayoutId id="2147519054" r:id="rId10"/>
    <p:sldLayoutId id="2147519055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34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DC4DEFFB-00D8-495A-868F-2C5E0742C053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FEC3E13F-6D17-48A0-9654-17335EC04106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825" name="Picture 1" descr="logo JUST CEMCAT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3815"/>
            <a:ext cx="1439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9066" r:id="rId1"/>
    <p:sldLayoutId id="2147519067" r:id="rId2"/>
    <p:sldLayoutId id="2147519068" r:id="rId3"/>
    <p:sldLayoutId id="2147519069" r:id="rId4"/>
    <p:sldLayoutId id="2147519070" r:id="rId5"/>
    <p:sldLayoutId id="2147519071" r:id="rId6"/>
    <p:sldLayoutId id="2147519072" r:id="rId7"/>
    <p:sldLayoutId id="2147519073" r:id="rId8"/>
    <p:sldLayoutId id="2147519074" r:id="rId9"/>
    <p:sldLayoutId id="2147519075" r:id="rId10"/>
    <p:sldLayoutId id="2147519076" r:id="rId11"/>
    <p:sldLayoutId id="2147519077" r:id="rId12"/>
    <p:sldLayoutId id="2147519078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0" y="817563"/>
            <a:ext cx="9144000" cy="8413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5843" name="Line 12"/>
          <p:cNvSpPr>
            <a:spLocks noChangeShapeType="1"/>
          </p:cNvSpPr>
          <p:nvPr userDrawn="1"/>
        </p:nvSpPr>
        <p:spPr bwMode="auto">
          <a:xfrm>
            <a:off x="0" y="6191250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98489" y="2"/>
            <a:ext cx="73294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</a:p>
        </p:txBody>
      </p:sp>
      <p:sp>
        <p:nvSpPr>
          <p:cNvPr id="35845" name="Line 8"/>
          <p:cNvSpPr>
            <a:spLocks noChangeShapeType="1"/>
          </p:cNvSpPr>
          <p:nvPr userDrawn="1"/>
        </p:nvSpPr>
        <p:spPr bwMode="auto">
          <a:xfrm>
            <a:off x="8482013" y="381002"/>
            <a:ext cx="0" cy="3143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0" name="Text Box 9"/>
          <p:cNvSpPr txBox="1">
            <a:spLocks noChangeArrowheads="1"/>
          </p:cNvSpPr>
          <p:nvPr userDrawn="1"/>
        </p:nvSpPr>
        <p:spPr bwMode="auto">
          <a:xfrm>
            <a:off x="8518526" y="314327"/>
            <a:ext cx="500063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fld id="{FDEC26AF-388C-4C3A-A5CD-A13D034767E7}" type="slidenum">
              <a:rPr lang="en-US" altLang="fr-FR" sz="1000" smtClean="0">
                <a:solidFill>
                  <a:srgbClr val="FFFFFF"/>
                </a:solidFill>
                <a:latin typeface="Arial" panose="020B0604020202020204" pitchFamily="34" charset="0"/>
              </a:rPr>
              <a:pPr eaLnBrk="1" hangingPunct="1">
                <a:defRPr/>
              </a:pPr>
              <a:t>‹Nr.›</a:t>
            </a:fld>
            <a:endParaRPr lang="en-US" altLang="fr-FR" sz="10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584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8488" y="12207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3250" y="6200775"/>
            <a:ext cx="8280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100">
                <a:solidFill>
                  <a:srgbClr val="60606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3" name="Text Box 19"/>
          <p:cNvSpPr txBox="1">
            <a:spLocks noChangeArrowheads="1"/>
          </p:cNvSpPr>
          <p:nvPr userDrawn="1"/>
        </p:nvSpPr>
        <p:spPr bwMode="auto">
          <a:xfrm>
            <a:off x="8610600" y="39690"/>
            <a:ext cx="573088" cy="198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E1FB9FD4-8AA3-4856-8EFD-EFFF7A316D20}" type="slidenum">
              <a:rPr lang="en-GB" altLang="fr-FR" sz="700" smtClean="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‹Nr.›</a:t>
            </a:fld>
            <a:endParaRPr lang="en-GB" altLang="fr-FR" sz="7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50" name="Text Box 19"/>
          <p:cNvSpPr txBox="1">
            <a:spLocks noChangeArrowheads="1"/>
          </p:cNvSpPr>
          <p:nvPr userDrawn="1"/>
        </p:nvSpPr>
        <p:spPr bwMode="auto">
          <a:xfrm>
            <a:off x="5624514" y="6643690"/>
            <a:ext cx="35194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fr-FR" sz="700" smtClean="0">
                <a:solidFill>
                  <a:srgbClr val="606060"/>
                </a:solidFill>
                <a:latin typeface="Arial" panose="020B0604020202020204" pitchFamily="34" charset="0"/>
              </a:rPr>
              <a:t>© Novartis Pharma AG 5/2014 192144</a:t>
            </a:r>
          </a:p>
        </p:txBody>
      </p:sp>
      <p:pic>
        <p:nvPicPr>
          <p:cNvPr id="35851" name="Picture 1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1" y="442913"/>
            <a:ext cx="11207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9079" r:id="rId1"/>
    <p:sldLayoutId id="2147519080" r:id="rId2"/>
    <p:sldLayoutId id="2147519081" r:id="rId3"/>
    <p:sldLayoutId id="2147519082" r:id="rId4"/>
    <p:sldLayoutId id="2147519083" r:id="rId5"/>
    <p:sldLayoutId id="2147519084" r:id="rId6"/>
    <p:sldLayoutId id="2147519085" r:id="rId7"/>
    <p:sldLayoutId id="2147519086" r:id="rId8"/>
    <p:sldLayoutId id="2147519087" r:id="rId9"/>
    <p:sldLayoutId id="2147519088" r:id="rId10"/>
    <p:sldLayoutId id="214751908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•"/>
        <a:defRPr sz="2000" b="1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539750" indent="-182563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>
          <a:solidFill>
            <a:schemeClr val="bg2"/>
          </a:solidFill>
          <a:latin typeface="+mn-lt"/>
          <a:ea typeface="Arial" charset="0"/>
          <a:cs typeface="+mn-cs"/>
        </a:defRPr>
      </a:lvl2pPr>
      <a:lvl3pPr marL="714375" indent="-169863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Char char="•"/>
        <a:defRPr sz="1600">
          <a:solidFill>
            <a:schemeClr val="bg2"/>
          </a:solidFill>
          <a:latin typeface="+mn-lt"/>
          <a:ea typeface="Arial" charset="0"/>
          <a:cs typeface="+mn-cs"/>
        </a:defRPr>
      </a:lvl3pPr>
      <a:lvl4pPr marL="898525" indent="-185738" algn="l" rtl="0" eaLnBrk="0" fontAlgn="base" hangingPunct="0">
        <a:spcBef>
          <a:spcPct val="20000"/>
        </a:spcBef>
        <a:spcAft>
          <a:spcPct val="20000"/>
        </a:spcAft>
        <a:buClr>
          <a:schemeClr val="bg2"/>
        </a:buClr>
        <a:buFont typeface="Arial" panose="020B0604020202020204" pitchFamily="34" charset="0"/>
        <a:buChar char="–"/>
        <a:defRPr sz="1400">
          <a:solidFill>
            <a:schemeClr val="bg2"/>
          </a:solidFill>
          <a:latin typeface="+mn-lt"/>
          <a:ea typeface="Arial" charset="0"/>
          <a:cs typeface="+mn-cs"/>
        </a:defRPr>
      </a:lvl4pPr>
      <a:lvl5pPr marL="1158875" indent="-263525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Font typeface="Arial" panose="020B0604020202020204" pitchFamily="34" charset="0"/>
        <a:buChar char="–"/>
        <a:defRPr sz="1400">
          <a:solidFill>
            <a:srgbClr val="464749"/>
          </a:solidFill>
          <a:latin typeface="+mn-lt"/>
          <a:ea typeface="Arial" charset="0"/>
          <a:cs typeface="+mn-cs"/>
        </a:defRPr>
      </a:lvl5pPr>
      <a:lvl6pPr marL="16160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6pPr>
      <a:lvl7pPr marL="20732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7pPr>
      <a:lvl8pPr marL="25304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8pPr>
      <a:lvl9pPr marL="2987675" indent="-263525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pitchFamily="34" charset="0"/>
        <a:buChar char="–"/>
        <a:defRPr sz="1400">
          <a:solidFill>
            <a:srgbClr val="46474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Placeholder 1"/>
          <p:cNvSpPr>
            <a:spLocks noGrp="1"/>
          </p:cNvSpPr>
          <p:nvPr>
            <p:ph type="title"/>
          </p:nvPr>
        </p:nvSpPr>
        <p:spPr bwMode="auto">
          <a:xfrm>
            <a:off x="57150" y="149225"/>
            <a:ext cx="86296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368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87FEEB2B-EFAF-4A22-9DB9-09F23BC65997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CE211A43-729A-436B-8E29-6AA3D9A19EC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873" name="Picture 7" descr="logo JUST CEMCAT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4288"/>
            <a:ext cx="16192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9090" r:id="rId1"/>
    <p:sldLayoutId id="2147519091" r:id="rId2"/>
    <p:sldLayoutId id="2147519092" r:id="rId3"/>
    <p:sldLayoutId id="2147519093" r:id="rId4"/>
    <p:sldLayoutId id="2147519094" r:id="rId5"/>
    <p:sldLayoutId id="2147519095" r:id="rId6"/>
    <p:sldLayoutId id="2147519096" r:id="rId7"/>
    <p:sldLayoutId id="2147519097" r:id="rId8"/>
    <p:sldLayoutId id="2147519098" r:id="rId9"/>
    <p:sldLayoutId id="2147519099" r:id="rId10"/>
    <p:sldLayoutId id="2147519100" r:id="rId11"/>
    <p:sldLayoutId id="2147519101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BA483B99-F21B-405C-9DE5-4080EC8E2C78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AE98DDAF-C336-4BB1-8657-9903DABB224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97" name="Picture 1" descr="logo JUST CEMCAT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3815"/>
            <a:ext cx="1439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9102" r:id="rId1"/>
    <p:sldLayoutId id="2147519103" r:id="rId2"/>
    <p:sldLayoutId id="2147519104" r:id="rId3"/>
    <p:sldLayoutId id="2147519105" r:id="rId4"/>
    <p:sldLayoutId id="2147519106" r:id="rId5"/>
    <p:sldLayoutId id="2147519107" r:id="rId6"/>
    <p:sldLayoutId id="2147519108" r:id="rId7"/>
    <p:sldLayoutId id="2147519109" r:id="rId8"/>
    <p:sldLayoutId id="2147519110" r:id="rId9"/>
    <p:sldLayoutId id="2147519111" r:id="rId10"/>
    <p:sldLayoutId id="2147519112" r:id="rId11"/>
    <p:sldLayoutId id="2147519113" r:id="rId12"/>
    <p:sldLayoutId id="2147519114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57150" y="149225"/>
            <a:ext cx="86296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6664763A-3ECB-400B-86E3-1A668807AD3E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18EF70DE-1D80-4437-A96B-EA97CF9AF88E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921" name="Picture 7" descr="logo JUST CEMCAT.g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4288"/>
            <a:ext cx="16192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9115" r:id="rId1"/>
    <p:sldLayoutId id="2147519116" r:id="rId2"/>
    <p:sldLayoutId id="2147519117" r:id="rId3"/>
    <p:sldLayoutId id="2147519118" r:id="rId4"/>
    <p:sldLayoutId id="2147519119" r:id="rId5"/>
    <p:sldLayoutId id="2147519120" r:id="rId6"/>
    <p:sldLayoutId id="2147519121" r:id="rId7"/>
    <p:sldLayoutId id="2147519122" r:id="rId8"/>
    <p:sldLayoutId id="2147519123" r:id="rId9"/>
    <p:sldLayoutId id="2147519124" r:id="rId10"/>
    <p:sldLayoutId id="2147519125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018" name="Picture 7" descr="unic-hvh-tran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6094413"/>
            <a:ext cx="15113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2019" name="Picture 8" descr="IRHUVH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6" y="6094415"/>
            <a:ext cx="1165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2020" name="Imagen 2" descr="2008_logoCAT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6094413"/>
            <a:ext cx="14398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2021" name="Picture 8" descr="Logo_UAB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9" y="6194425"/>
            <a:ext cx="108108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2022" name="Picture 9" descr="logo2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6157915"/>
            <a:ext cx="14398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2023" name="Imagen 2" descr="logo CEMCAT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4" y="836615"/>
            <a:ext cx="43195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10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9127" r:id="rId1"/>
    <p:sldLayoutId id="2147519128" r:id="rId2"/>
    <p:sldLayoutId id="2147519129" r:id="rId3"/>
    <p:sldLayoutId id="2147519130" r:id="rId4"/>
    <p:sldLayoutId id="2147519131" r:id="rId5"/>
    <p:sldLayoutId id="2147519132" r:id="rId6"/>
    <p:sldLayoutId id="2147519133" r:id="rId7"/>
    <p:sldLayoutId id="2147519134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11915"/>
            <a:ext cx="2300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0"/>
          <p:cNvSpPr>
            <a:spLocks noChangeArrowheads="1"/>
          </p:cNvSpPr>
          <p:nvPr/>
        </p:nvSpPr>
        <p:spPr bwMode="auto">
          <a:xfrm>
            <a:off x="3176" y="6308727"/>
            <a:ext cx="7737475" cy="36513"/>
          </a:xfrm>
          <a:prstGeom prst="rect">
            <a:avLst/>
          </a:prstGeom>
          <a:gradFill rotWithShape="1">
            <a:gsLst>
              <a:gs pos="0">
                <a:srgbClr val="6ED4CA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en-GB" altLang="nl-NL" sz="1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2" name="Rectangle 11"/>
          <p:cNvSpPr>
            <a:spLocks noChangeArrowheads="1"/>
          </p:cNvSpPr>
          <p:nvPr/>
        </p:nvSpPr>
        <p:spPr bwMode="auto">
          <a:xfrm rot="10800000">
            <a:off x="3176" y="908050"/>
            <a:ext cx="9140825" cy="714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6ED4CA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en-GB" altLang="nl-NL" sz="1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8664" r:id="rId1"/>
    <p:sldLayoutId id="2147518665" r:id="rId2"/>
    <p:sldLayoutId id="2147518666" r:id="rId3"/>
    <p:sldLayoutId id="2147518707" r:id="rId4"/>
    <p:sldLayoutId id="2147518708" r:id="rId5"/>
    <p:sldLayoutId id="2147518667" r:id="rId6"/>
    <p:sldLayoutId id="2147518668" r:id="rId7"/>
    <p:sldLayoutId id="2147518669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B04E7D4B-A58A-4B40-812E-D4C95CA77108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770F9D0-4454-4049-9975-C7E88190501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8" name="Picture 8" descr="LOGO_CEM-Cat_DASHED_JUST-(transp)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9" y="6408740"/>
            <a:ext cx="143986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518709" r:id="rId1"/>
    <p:sldLayoutId id="2147518710" r:id="rId2"/>
    <p:sldLayoutId id="2147518711" r:id="rId3"/>
    <p:sldLayoutId id="2147518712" r:id="rId4"/>
    <p:sldLayoutId id="2147518713" r:id="rId5"/>
    <p:sldLayoutId id="2147518714" r:id="rId6"/>
    <p:sldLayoutId id="2147518715" r:id="rId7"/>
    <p:sldLayoutId id="2147518716" r:id="rId8"/>
    <p:sldLayoutId id="2147518717" r:id="rId9"/>
    <p:sldLayoutId id="2147518718" r:id="rId10"/>
    <p:sldLayoutId id="2147518719" r:id="rId11"/>
    <p:sldLayoutId id="2147518720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Tahoma" charset="0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Tahoma" charset="0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Tahoma" charset="0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Tahoma" charset="0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54114747-1024-4B23-B34C-322049E218AC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ED99098-BB34-419E-B4C1-23C8A1977D2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52" name="Picture 8" descr="LOGO_CEM-Cat_DASHED_JUST-(transp)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9" y="6408740"/>
            <a:ext cx="143986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518721" r:id="rId1"/>
    <p:sldLayoutId id="2147518722" r:id="rId2"/>
    <p:sldLayoutId id="2147518723" r:id="rId3"/>
    <p:sldLayoutId id="2147518724" r:id="rId4"/>
    <p:sldLayoutId id="2147518725" r:id="rId5"/>
    <p:sldLayoutId id="2147518726" r:id="rId6"/>
    <p:sldLayoutId id="2147518727" r:id="rId7"/>
    <p:sldLayoutId id="2147518728" r:id="rId8"/>
    <p:sldLayoutId id="2147518729" r:id="rId9"/>
    <p:sldLayoutId id="2147518730" r:id="rId10"/>
    <p:sldLayoutId id="2147518731" r:id="rId11"/>
    <p:sldLayoutId id="2147518732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Tahoma" charset="0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Tahoma" charset="0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Tahoma" charset="0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Tahoma" charset="0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fr-FR" smtClean="0"/>
              <a:t>Haga clic para cambiar el estilo de título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fr-FR" smtClean="0"/>
              <a:t>Haga clic para modificar el estilo de texto del patrón</a:t>
            </a:r>
          </a:p>
          <a:p>
            <a:pPr lvl="1"/>
            <a:r>
              <a:rPr lang="es-ES" altLang="fr-FR" smtClean="0"/>
              <a:t>Segundo nivel</a:t>
            </a:r>
          </a:p>
          <a:p>
            <a:pPr lvl="2"/>
            <a:r>
              <a:rPr lang="es-ES" altLang="fr-FR" smtClean="0"/>
              <a:t>Tercer nivel</a:t>
            </a:r>
          </a:p>
          <a:p>
            <a:pPr lvl="3"/>
            <a:r>
              <a:rPr lang="es-ES" altLang="fr-FR" smtClean="0"/>
              <a:t>Cuarto nivel</a:t>
            </a:r>
          </a:p>
          <a:p>
            <a:pPr lvl="4"/>
            <a:r>
              <a:rPr lang="es-ES" altLang="fr-F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ahoma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ahoma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8488" y="63865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7F7F7F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A3919E5-5FB9-40A9-BF0C-E5A2F78C99A7}" type="slidenum">
              <a:rPr lang="es-ES" altLang="fr-FR"/>
              <a:pPr>
                <a:defRPr/>
              </a:pPr>
              <a:t>‹Nr.›</a:t>
            </a:fld>
            <a:endParaRPr lang="es-ES" altLang="fr-FR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11915"/>
            <a:ext cx="2300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10"/>
          <p:cNvSpPr>
            <a:spLocks noChangeArrowheads="1"/>
          </p:cNvSpPr>
          <p:nvPr/>
        </p:nvSpPr>
        <p:spPr bwMode="auto">
          <a:xfrm>
            <a:off x="3176" y="6308727"/>
            <a:ext cx="7737475" cy="36513"/>
          </a:xfrm>
          <a:prstGeom prst="rect">
            <a:avLst/>
          </a:prstGeom>
          <a:gradFill rotWithShape="1">
            <a:gsLst>
              <a:gs pos="0">
                <a:srgbClr val="6ED4CA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GB" altLang="nl-NL" sz="1600" b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57353" name="Rectangle 11"/>
          <p:cNvSpPr>
            <a:spLocks noChangeArrowheads="1"/>
          </p:cNvSpPr>
          <p:nvPr/>
        </p:nvSpPr>
        <p:spPr bwMode="auto">
          <a:xfrm rot="10800000">
            <a:off x="3176" y="908050"/>
            <a:ext cx="9140825" cy="714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6ED4CA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GB" altLang="nl-NL" sz="1600" b="1" smtClean="0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8733" r:id="rId1"/>
    <p:sldLayoutId id="2147518734" r:id="rId2"/>
    <p:sldLayoutId id="2147518735" r:id="rId3"/>
    <p:sldLayoutId id="2147518736" r:id="rId4"/>
    <p:sldLayoutId id="2147518737" r:id="rId5"/>
    <p:sldLayoutId id="2147518738" r:id="rId6"/>
    <p:sldLayoutId id="2147518739" r:id="rId7"/>
    <p:sldLayoutId id="2147518740" r:id="rId8"/>
    <p:sldLayoutId id="2147518741" r:id="rId9"/>
    <p:sldLayoutId id="2147518742" r:id="rId10"/>
    <p:sldLayoutId id="2147518743" r:id="rId11"/>
    <p:sldLayoutId id="214751874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MS PGothic" pitchFamily="34" charset="-128"/>
          <a:cs typeface="MS PGothic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MS PGothic" pitchFamily="34" charset="-128"/>
          <a:cs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ahoma" pitchFamily="34" charset="0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pitchFamily="34" charset="0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ahoma" pitchFamily="34" charset="0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ahoma" pitchFamily="34" charset="0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pitchFamily="34" charset="0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3DDC8659-6577-448F-90D2-905135EA854F}" type="datetimeFigureOut">
              <a:rPr lang="en-US"/>
              <a:pPr>
                <a:defRPr/>
              </a:pPr>
              <a:t>14/9/16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6C2598FC-D6AE-4EA8-9F83-4BA6BF7EB9F7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00" name="Picture 8" descr="LOGO_CEM-Cat_DASHED_JUST-(transp).gif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9" y="6408740"/>
            <a:ext cx="143986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518745" r:id="rId1"/>
    <p:sldLayoutId id="2147518746" r:id="rId2"/>
    <p:sldLayoutId id="2147518747" r:id="rId3"/>
    <p:sldLayoutId id="2147518748" r:id="rId4"/>
    <p:sldLayoutId id="2147518749" r:id="rId5"/>
    <p:sldLayoutId id="2147518750" r:id="rId6"/>
    <p:sldLayoutId id="2147518751" r:id="rId7"/>
    <p:sldLayoutId id="2147518752" r:id="rId8"/>
    <p:sldLayoutId id="2147518753" r:id="rId9"/>
    <p:sldLayoutId id="2147518754" r:id="rId10"/>
    <p:sldLayoutId id="2147518755" r:id="rId11"/>
    <p:sldLayoutId id="2147518756" r:id="rId12"/>
    <p:sldLayoutId id="2147518757" r:id="rId13"/>
    <p:sldLayoutId id="2147518758" r:id="rId14"/>
    <p:sldLayoutId id="2147518759" r:id="rId15"/>
    <p:sldLayoutId id="2147518760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ea typeface="MS PGothic" pitchFamily="34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Tahoma" charset="0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Tahoma" charset="0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Tahoma" charset="0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Tahoma" charset="0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57151" y="149225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title style</a:t>
            </a:r>
            <a:endParaRPr lang="en-US" altLang="fr-FR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smtClean="0"/>
              <a:t>Click to edit Master text styles</a:t>
            </a:r>
          </a:p>
          <a:p>
            <a:pPr lvl="1"/>
            <a:r>
              <a:rPr lang="es-ES_tradnl" altLang="fr-FR" smtClean="0"/>
              <a:t>Second level</a:t>
            </a:r>
          </a:p>
          <a:p>
            <a:pPr lvl="2"/>
            <a:r>
              <a:rPr lang="es-ES_tradnl" altLang="fr-FR" smtClean="0"/>
              <a:t>Third level</a:t>
            </a:r>
          </a:p>
          <a:p>
            <a:pPr lvl="3"/>
            <a:r>
              <a:rPr lang="es-ES_tradnl" altLang="fr-FR" smtClean="0"/>
              <a:t>Fourth level</a:t>
            </a:r>
          </a:p>
          <a:p>
            <a:pPr lvl="4"/>
            <a:r>
              <a:rPr lang="es-ES_tradnl" altLang="fr-FR" smtClean="0"/>
              <a:t>Fifth level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15C42BBD-F361-4AF2-8E84-395A958ACE82}" type="datetimeFigureOut">
              <a:rPr lang="en-US" altLang="fr-FR"/>
              <a:pPr>
                <a:defRPr/>
              </a:pPr>
              <a:t>14/9/16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2B5A658D-9F50-48F5-9BD3-EA8BF8FDEAA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7082" y="89894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24" name="Picture 8" descr="LOGO_CEM-Cat_DASHED_JUST-(transp)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9" y="6408740"/>
            <a:ext cx="143986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57082" y="6289432"/>
            <a:ext cx="756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518761" r:id="rId1"/>
    <p:sldLayoutId id="2147518762" r:id="rId2"/>
    <p:sldLayoutId id="2147518763" r:id="rId3"/>
    <p:sldLayoutId id="2147518764" r:id="rId4"/>
    <p:sldLayoutId id="2147518765" r:id="rId5"/>
    <p:sldLayoutId id="2147518766" r:id="rId6"/>
    <p:sldLayoutId id="2147518767" r:id="rId7"/>
    <p:sldLayoutId id="2147518768" r:id="rId8"/>
    <p:sldLayoutId id="2147518769" r:id="rId9"/>
    <p:sldLayoutId id="2147518770" r:id="rId10"/>
    <p:sldLayoutId id="214751877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MS PGothic" pitchFamily="34" charset="-128"/>
          <a:cs typeface="Tahom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MS PGothic" pitchFamily="34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49.wmf"/><Relationship Id="rId3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163.xml"/><Relationship Id="rId2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164.xml"/><Relationship Id="rId2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image" Target="../media/image60.png"/><Relationship Id="rId3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4" Type="http://schemas.openxmlformats.org/officeDocument/2006/relationships/image" Target="../media/image71.wmf"/><Relationship Id="rId1" Type="http://schemas.openxmlformats.org/officeDocument/2006/relationships/slideLayout" Target="../slideLayouts/slideLayout164.xml"/><Relationship Id="rId2" Type="http://schemas.openxmlformats.org/officeDocument/2006/relationships/image" Target="../media/image69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76.xml"/><Relationship Id="rId2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9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11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237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59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1" name="CuadroTexto 2"/>
          <p:cNvSpPr txBox="1">
            <a:spLocks noChangeArrowheads="1"/>
          </p:cNvSpPr>
          <p:nvPr/>
        </p:nvSpPr>
        <p:spPr bwMode="auto">
          <a:xfrm>
            <a:off x="619125" y="4535490"/>
            <a:ext cx="8016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600" smtClean="0">
                <a:solidFill>
                  <a:srgbClr val="000000"/>
                </a:solidFill>
                <a:latin typeface="Tahoma" charset="0"/>
                <a:ea typeface="MS PGothic" charset="0"/>
              </a:rPr>
              <a:t>Centre d’Esclerosi Múltiple de Catalunya (Cemcat).</a:t>
            </a:r>
          </a:p>
          <a:p>
            <a:pPr algn="ctr" eaLnBrk="1" hangingPunct="1"/>
            <a:r>
              <a:rPr lang="en-GB" sz="1600" smtClean="0">
                <a:solidFill>
                  <a:srgbClr val="000000"/>
                </a:solidFill>
                <a:latin typeface="Tahoma" charset="0"/>
                <a:ea typeface="MS PGothic" charset="0"/>
              </a:rPr>
              <a:t> Department of Neurology/Neuroimmunology</a:t>
            </a:r>
          </a:p>
          <a:p>
            <a:pPr algn="ctr" eaLnBrk="1" hangingPunct="1"/>
            <a:r>
              <a:rPr lang="en-GB" sz="1600" smtClean="0">
                <a:solidFill>
                  <a:srgbClr val="000000"/>
                </a:solidFill>
                <a:latin typeface="Tahoma" charset="0"/>
                <a:ea typeface="MS PGothic" charset="0"/>
              </a:rPr>
              <a:t> Hospital Universitari Vall d’Hebron</a:t>
            </a:r>
          </a:p>
          <a:p>
            <a:pPr algn="ctr" eaLnBrk="1" hangingPunct="1"/>
            <a:r>
              <a:rPr lang="en-GB" sz="1600" smtClean="0">
                <a:solidFill>
                  <a:srgbClr val="000000"/>
                </a:solidFill>
                <a:latin typeface="Tahoma" charset="0"/>
                <a:ea typeface="MS PGothic" charset="0"/>
              </a:rPr>
              <a:t>Universitat Autònoma de Barcelona</a:t>
            </a:r>
          </a:p>
          <a:p>
            <a:pPr algn="ctr" eaLnBrk="1" hangingPunct="1"/>
            <a:r>
              <a:rPr lang="en-GB" sz="1600" smtClean="0">
                <a:solidFill>
                  <a:srgbClr val="000000"/>
                </a:solidFill>
                <a:latin typeface="Tahoma" charset="0"/>
                <a:ea typeface="MS PGothic" charset="0"/>
              </a:rPr>
              <a:t>Barcelona</a:t>
            </a:r>
          </a:p>
        </p:txBody>
      </p:sp>
      <p:sp>
        <p:nvSpPr>
          <p:cNvPr id="455682" name="Subtítulo 1"/>
          <p:cNvSpPr>
            <a:spLocks noGrp="1"/>
          </p:cNvSpPr>
          <p:nvPr>
            <p:ph type="subTitle" idx="1"/>
          </p:nvPr>
        </p:nvSpPr>
        <p:spPr bwMode="auto">
          <a:xfrm>
            <a:off x="1371600" y="3644900"/>
            <a:ext cx="6400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latin typeface="Tahoma" charset="0"/>
                <a:cs typeface="Tahoma" charset="0"/>
              </a:rPr>
              <a:t>Mar </a:t>
            </a:r>
            <a:r>
              <a:rPr lang="en-GB" dirty="0" err="1" smtClean="0">
                <a:latin typeface="Tahoma" charset="0"/>
                <a:cs typeface="Tahoma" charset="0"/>
              </a:rPr>
              <a:t>Tintore</a:t>
            </a:r>
            <a:endParaRPr lang="en-GB" dirty="0">
              <a:latin typeface="Tahoma" charset="0"/>
              <a:cs typeface="Tahoma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276176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sz="2800" dirty="0" smtClean="0">
                <a:solidFill>
                  <a:srgbClr val="215968"/>
                </a:solidFill>
              </a:rPr>
              <a:t>NEDA versus MEDA?</a:t>
            </a:r>
            <a:endParaRPr lang="en-GB" altLang="fr-FR" sz="2800" dirty="0">
              <a:solidFill>
                <a:srgbClr val="2159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79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9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649288" y="6313488"/>
            <a:ext cx="8494712" cy="57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Reproduced from </a:t>
            </a:r>
            <a:r>
              <a:rPr lang="en-GB" altLang="fr-FR" sz="10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Des Devel Ther 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4; Barten LJ </a:t>
            </a:r>
            <a:r>
              <a:rPr lang="en-GB" altLang="fr-FR" sz="10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approaches in the management of multiple sclerosis, </a:t>
            </a:r>
            <a:b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343–366, copyright (2010), with permission from Dove Medical Press. Gd</a:t>
            </a:r>
            <a:r>
              <a:rPr lang="en-GB" altLang="fr-FR" sz="1000" baseline="30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gadolinium-enhancing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Radue EW </a:t>
            </a:r>
            <a:r>
              <a:rPr lang="en-GB" altLang="fr-FR" sz="10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Swiss Med Wkly 2013; 2.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Havrdová E </a:t>
            </a:r>
            <a:r>
              <a:rPr lang="en-GB" altLang="fr-FR" sz="10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Lancet Neurol 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2009; 3. Giovannoni G </a:t>
            </a:r>
            <a:r>
              <a:rPr lang="en-GB" altLang="fr-FR" sz="10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Lancet Neurol 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2011, Kappos et al 2015</a:t>
            </a:r>
          </a:p>
        </p:txBody>
      </p:sp>
      <p:sp>
        <p:nvSpPr>
          <p:cNvPr id="541700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dirty="0">
                <a:solidFill>
                  <a:srgbClr val="215968"/>
                </a:solidFill>
              </a:rPr>
              <a:t>No </a:t>
            </a:r>
            <a:r>
              <a:rPr lang="en-US" altLang="fr-FR" dirty="0" smtClean="0">
                <a:solidFill>
                  <a:srgbClr val="215968"/>
                </a:solidFill>
              </a:rPr>
              <a:t>evidence of </a:t>
            </a:r>
            <a:r>
              <a:rPr lang="en-US" altLang="fr-FR" dirty="0">
                <a:solidFill>
                  <a:srgbClr val="215968"/>
                </a:solidFill>
              </a:rPr>
              <a:t>disease activity (NEDA) </a:t>
            </a:r>
          </a:p>
        </p:txBody>
      </p:sp>
      <p:pic>
        <p:nvPicPr>
          <p:cNvPr id="541701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95427"/>
            <a:ext cx="82915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13"/>
          <p:cNvSpPr>
            <a:spLocks noChangeArrowheads="1"/>
          </p:cNvSpPr>
          <p:nvPr/>
        </p:nvSpPr>
        <p:spPr bwMode="auto">
          <a:xfrm>
            <a:off x="206735" y="3559175"/>
            <a:ext cx="20459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CA" altLang="fr-FR" sz="1100" dirty="0">
                <a:solidFill>
                  <a:schemeClr val="tx1"/>
                </a:solidFill>
                <a:latin typeface="Trebuchet MS" panose="020B0603020202020204" pitchFamily="34" charset="0"/>
              </a:rPr>
              <a:t>Arnold et al BMC </a:t>
            </a:r>
            <a:r>
              <a:rPr lang="en-CA" altLang="fr-FR" sz="1100" dirty="0" err="1">
                <a:solidFill>
                  <a:schemeClr val="tx1"/>
                </a:solidFill>
                <a:latin typeface="Trebuchet MS" panose="020B0603020202020204" pitchFamily="34" charset="0"/>
              </a:rPr>
              <a:t>Neurol</a:t>
            </a:r>
            <a:r>
              <a:rPr lang="en-CA" altLang="fr-FR" sz="1100" dirty="0">
                <a:solidFill>
                  <a:schemeClr val="tx1"/>
                </a:solidFill>
                <a:latin typeface="Trebuchet MS" panose="020B0603020202020204" pitchFamily="34" charset="0"/>
              </a:rPr>
              <a:t> 2015</a:t>
            </a:r>
          </a:p>
        </p:txBody>
      </p:sp>
      <p:pic>
        <p:nvPicPr>
          <p:cNvPr id="542723" name="Picture 7" descr="NED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20490"/>
          <a:stretch>
            <a:fillRect/>
          </a:stretch>
        </p:blipFill>
        <p:spPr bwMode="auto">
          <a:xfrm>
            <a:off x="4289426" y="2708277"/>
            <a:ext cx="4854575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4" name="Rectangle 13"/>
          <p:cNvSpPr>
            <a:spLocks noChangeArrowheads="1"/>
          </p:cNvSpPr>
          <p:nvPr/>
        </p:nvSpPr>
        <p:spPr bwMode="auto">
          <a:xfrm>
            <a:off x="7217926" y="6021389"/>
            <a:ext cx="19213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CA" altLang="fr-FR" sz="1100">
                <a:solidFill>
                  <a:schemeClr val="tx1"/>
                </a:solidFill>
                <a:latin typeface="Trebuchet MS" panose="020B0603020202020204" pitchFamily="34" charset="0"/>
              </a:rPr>
              <a:t>Courtesy of Mark Freedman</a:t>
            </a:r>
          </a:p>
        </p:txBody>
      </p:sp>
      <p:sp>
        <p:nvSpPr>
          <p:cNvPr id="542726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dirty="0">
                <a:solidFill>
                  <a:srgbClr val="215968"/>
                </a:solidFill>
              </a:rPr>
              <a:t>NEDA – </a:t>
            </a:r>
            <a:r>
              <a:rPr lang="en-US" altLang="fr-FR" dirty="0" smtClean="0">
                <a:solidFill>
                  <a:srgbClr val="215968"/>
                </a:solidFill>
              </a:rPr>
              <a:t>clinical </a:t>
            </a:r>
            <a:r>
              <a:rPr lang="en-US" altLang="fr-FR" dirty="0">
                <a:solidFill>
                  <a:srgbClr val="215968"/>
                </a:solidFill>
              </a:rPr>
              <a:t>trial data </a:t>
            </a:r>
          </a:p>
        </p:txBody>
      </p:sp>
      <p:pic>
        <p:nvPicPr>
          <p:cNvPr id="5427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1212852"/>
            <a:ext cx="411003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13"/>
          <p:cNvSpPr>
            <a:spLocks noChangeArrowheads="1"/>
          </p:cNvSpPr>
          <p:nvPr/>
        </p:nvSpPr>
        <p:spPr bwMode="auto">
          <a:xfrm>
            <a:off x="6734318" y="6453336"/>
            <a:ext cx="20698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 err="1">
                <a:solidFill>
                  <a:schemeClr val="tx1"/>
                </a:solidFill>
                <a:latin typeface="Trebuchet MS" panose="020B0603020202020204" pitchFamily="34" charset="0"/>
              </a:rPr>
              <a:t>Nygaard</a:t>
            </a:r>
            <a:r>
              <a:rPr lang="fr-FR" altLang="fr-FR" sz="1100" dirty="0">
                <a:solidFill>
                  <a:schemeClr val="tx1"/>
                </a:solidFill>
                <a:latin typeface="Trebuchet MS" panose="020B0603020202020204" pitchFamily="34" charset="0"/>
              </a:rPr>
              <a:t> et al PLOS ONE  2015</a:t>
            </a:r>
            <a:endParaRPr lang="es-ES" altLang="fr-FR" sz="11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54374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2"/>
          <a:stretch>
            <a:fillRect/>
          </a:stretch>
        </p:blipFill>
        <p:spPr bwMode="auto">
          <a:xfrm>
            <a:off x="4427984" y="2774950"/>
            <a:ext cx="46672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74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r="3406" b="9206"/>
          <a:stretch>
            <a:fillRect/>
          </a:stretch>
        </p:blipFill>
        <p:spPr bwMode="auto">
          <a:xfrm>
            <a:off x="179388" y="2651348"/>
            <a:ext cx="438626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750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dirty="0">
                <a:solidFill>
                  <a:srgbClr val="215968"/>
                </a:solidFill>
              </a:rPr>
              <a:t>NEDA in clinical setting – short term (1y) </a:t>
            </a: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467545" y="1916832"/>
            <a:ext cx="2808311" cy="52835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fr-FR" sz="2000" dirty="0">
                <a:solidFill>
                  <a:srgbClr val="FF0000"/>
                </a:solidFill>
              </a:rPr>
              <a:t>NEDA at year </a:t>
            </a:r>
            <a:r>
              <a:rPr lang="en-US" altLang="fr-FR" sz="2000" dirty="0" smtClean="0">
                <a:solidFill>
                  <a:srgbClr val="FF0000"/>
                </a:solidFill>
              </a:rPr>
              <a:t>1: 54%</a:t>
            </a:r>
            <a:endParaRPr lang="en-US" altLang="fr-FR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6646905" y="6476705"/>
            <a:ext cx="221708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De Stefano et al </a:t>
            </a:r>
            <a:r>
              <a:rPr lang="fr-FR" sz="1100" dirty="0" err="1" smtClean="0">
                <a:solidFill>
                  <a:srgbClr val="000000"/>
                </a:solidFill>
              </a:rPr>
              <a:t>Neurology</a:t>
            </a:r>
            <a:r>
              <a:rPr lang="fr-FR" sz="1100" dirty="0">
                <a:solidFill>
                  <a:srgbClr val="000000"/>
                </a:solidFill>
              </a:rPr>
              <a:t> </a:t>
            </a:r>
            <a:r>
              <a:rPr lang="fr-FR" sz="1100" dirty="0" smtClean="0">
                <a:solidFill>
                  <a:srgbClr val="000000"/>
                </a:solidFill>
              </a:rPr>
              <a:t>2015</a:t>
            </a:r>
            <a:endParaRPr lang="es-ES" sz="1100" dirty="0">
              <a:solidFill>
                <a:srgbClr val="00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454" y="1124744"/>
            <a:ext cx="5906645" cy="4242544"/>
          </a:xfrm>
          <a:prstGeom prst="rect">
            <a:avLst/>
          </a:prstGeom>
        </p:spPr>
      </p:pic>
      <p:sp>
        <p:nvSpPr>
          <p:cNvPr id="13" name="Rectangle 30"/>
          <p:cNvSpPr>
            <a:spLocks noChangeArrowheads="1"/>
          </p:cNvSpPr>
          <p:nvPr/>
        </p:nvSpPr>
        <p:spPr bwMode="auto">
          <a:xfrm>
            <a:off x="199827" y="1340768"/>
            <a:ext cx="2567628" cy="1077218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US" altLang="fr-FR" sz="1600" dirty="0" smtClean="0">
                <a:solidFill>
                  <a:schemeClr val="tx1"/>
                </a:solidFill>
              </a:rPr>
              <a:t> </a:t>
            </a:r>
            <a:r>
              <a:rPr lang="en-US" altLang="fr-FR" sz="1600" dirty="0">
                <a:solidFill>
                  <a:schemeClr val="tx1"/>
                </a:solidFill>
              </a:rPr>
              <a:t>(n</a:t>
            </a:r>
            <a:r>
              <a:rPr lang="en-US" altLang="fr-FR" sz="1600" dirty="0" smtClean="0">
                <a:solidFill>
                  <a:schemeClr val="tx1"/>
                </a:solidFill>
              </a:rPr>
              <a:t>=91)</a:t>
            </a:r>
            <a:endParaRPr lang="en-US" altLang="fr-FR" sz="16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US" altLang="fr-FR" sz="1600" dirty="0">
                <a:solidFill>
                  <a:schemeClr val="tx1"/>
                </a:solidFill>
              </a:rPr>
              <a:t> Follow-up: </a:t>
            </a:r>
            <a:r>
              <a:rPr lang="en-US" altLang="fr-FR" sz="1600" dirty="0" smtClean="0">
                <a:solidFill>
                  <a:schemeClr val="tx1"/>
                </a:solidFill>
              </a:rPr>
              <a:t>10 years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US" altLang="fr-FR" sz="1600" dirty="0">
                <a:solidFill>
                  <a:schemeClr val="tx1"/>
                </a:solidFill>
              </a:rPr>
              <a:t> </a:t>
            </a:r>
            <a:r>
              <a:rPr lang="en-US" altLang="fr-FR" sz="1600" dirty="0" smtClean="0">
                <a:solidFill>
                  <a:schemeClr val="tx1"/>
                </a:solidFill>
              </a:rPr>
              <a:t>83/91 DMT</a:t>
            </a:r>
            <a:endParaRPr lang="en-US" altLang="fr-FR" sz="16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US" altLang="fr-FR" sz="1600" dirty="0">
                <a:solidFill>
                  <a:schemeClr val="tx1"/>
                </a:solidFill>
              </a:rPr>
              <a:t> Outcome: NEDA-3 </a:t>
            </a:r>
            <a:endParaRPr lang="it-IT" altLang="fr-FR" sz="1600" dirty="0">
              <a:solidFill>
                <a:schemeClr val="tx1"/>
              </a:solidFill>
            </a:endParaRP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3059832" y="5637391"/>
            <a:ext cx="3009349" cy="52835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fr-FR" sz="2000" dirty="0">
                <a:solidFill>
                  <a:srgbClr val="FF0000"/>
                </a:solidFill>
              </a:rPr>
              <a:t>NEDA at year </a:t>
            </a:r>
            <a:r>
              <a:rPr lang="en-US" altLang="fr-FR" sz="2000" dirty="0" smtClean="0">
                <a:solidFill>
                  <a:srgbClr val="FF0000"/>
                </a:solidFill>
              </a:rPr>
              <a:t>10: 9%</a:t>
            </a:r>
            <a:endParaRPr lang="en-US" altLang="fr-FR" sz="2000" dirty="0">
              <a:solidFill>
                <a:srgbClr val="FF0000"/>
              </a:solidFill>
            </a:endParaRPr>
          </a:p>
        </p:txBody>
      </p:sp>
      <p:sp>
        <p:nvSpPr>
          <p:cNvPr id="15" name="Title 9"/>
          <p:cNvSpPr txBox="1">
            <a:spLocks/>
          </p:cNvSpPr>
          <p:nvPr/>
        </p:nvSpPr>
        <p:spPr bwMode="auto">
          <a:xfrm>
            <a:off x="209551" y="274638"/>
            <a:ext cx="8250881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dirty="0">
                <a:solidFill>
                  <a:srgbClr val="215968"/>
                </a:solidFill>
              </a:rPr>
              <a:t>NEDA in clinical setting – </a:t>
            </a:r>
            <a:r>
              <a:rPr lang="en-US" altLang="fr-FR" dirty="0" smtClean="0">
                <a:solidFill>
                  <a:srgbClr val="215968"/>
                </a:solidFill>
              </a:rPr>
              <a:t>long </a:t>
            </a:r>
            <a:r>
              <a:rPr lang="en-US" altLang="fr-FR" dirty="0">
                <a:solidFill>
                  <a:srgbClr val="215968"/>
                </a:solidFill>
              </a:rPr>
              <a:t>term (</a:t>
            </a:r>
            <a:r>
              <a:rPr lang="en-US" altLang="fr-FR" dirty="0" smtClean="0">
                <a:solidFill>
                  <a:srgbClr val="215968"/>
                </a:solidFill>
              </a:rPr>
              <a:t>10y</a:t>
            </a:r>
            <a:r>
              <a:rPr lang="en-US" altLang="fr-FR" dirty="0">
                <a:solidFill>
                  <a:srgbClr val="215968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64882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7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6" y="1023938"/>
            <a:ext cx="20478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4771" name="Rectangle 30"/>
          <p:cNvSpPr>
            <a:spLocks noChangeArrowheads="1"/>
          </p:cNvSpPr>
          <p:nvPr/>
        </p:nvSpPr>
        <p:spPr bwMode="auto">
          <a:xfrm>
            <a:off x="719139" y="1125538"/>
            <a:ext cx="3889375" cy="8255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US" altLang="fr-FR" sz="1600" dirty="0">
                <a:solidFill>
                  <a:schemeClr val="tx1"/>
                </a:solidFill>
              </a:rPr>
              <a:t> Post-marketing CLIMB cohort (n=219)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US" altLang="fr-FR" sz="1600" dirty="0">
                <a:solidFill>
                  <a:schemeClr val="tx1"/>
                </a:solidFill>
              </a:rPr>
              <a:t> Follow-up: 7 years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US" altLang="fr-FR" sz="1600" dirty="0">
                <a:solidFill>
                  <a:schemeClr val="tx1"/>
                </a:solidFill>
              </a:rPr>
              <a:t> Outcome: NEDA-3 </a:t>
            </a:r>
            <a:endParaRPr lang="it-IT" altLang="fr-FR" sz="1600" dirty="0">
              <a:solidFill>
                <a:schemeClr val="tx1"/>
              </a:solidFill>
            </a:endParaRPr>
          </a:p>
        </p:txBody>
      </p:sp>
      <p:sp>
        <p:nvSpPr>
          <p:cNvPr id="544772" name="Text Box 32"/>
          <p:cNvSpPr txBox="1">
            <a:spLocks noChangeArrowheads="1"/>
          </p:cNvSpPr>
          <p:nvPr/>
        </p:nvSpPr>
        <p:spPr bwMode="auto">
          <a:xfrm>
            <a:off x="179388" y="1960563"/>
            <a:ext cx="669766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fr-FR" sz="1600" dirty="0">
                <a:solidFill>
                  <a:schemeClr val="tx1"/>
                </a:solidFill>
              </a:rPr>
              <a:t>NEDA at year 1: </a:t>
            </a:r>
            <a:r>
              <a:rPr lang="en-US" altLang="fr-FR" sz="1600" b="1" dirty="0">
                <a:solidFill>
                  <a:schemeClr val="tx1"/>
                </a:solidFill>
              </a:rPr>
              <a:t>46%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fr-FR" sz="1600" dirty="0">
                <a:solidFill>
                  <a:schemeClr val="tx1"/>
                </a:solidFill>
              </a:rPr>
              <a:t>NEDA at year 7: </a:t>
            </a:r>
            <a:r>
              <a:rPr lang="en-US" altLang="fr-FR" sz="1600" b="1" dirty="0">
                <a:solidFill>
                  <a:schemeClr val="tx1"/>
                </a:solidFill>
              </a:rPr>
              <a:t>8%</a:t>
            </a:r>
            <a:r>
              <a:rPr lang="en-US" altLang="fr-FR" sz="1600" dirty="0">
                <a:solidFill>
                  <a:schemeClr val="tx1"/>
                </a:solidFill>
              </a:rPr>
              <a:t> maintained NEDA status after 7 years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fr-FR" sz="1600" dirty="0">
                <a:solidFill>
                  <a:srgbClr val="FF0000"/>
                </a:solidFill>
              </a:rPr>
              <a:t>NEDA at year 2: 78% no progression (change EDSS ≤ 0.5) at year 7</a:t>
            </a:r>
          </a:p>
        </p:txBody>
      </p:sp>
      <p:sp>
        <p:nvSpPr>
          <p:cNvPr id="544773" name="Text Box 37"/>
          <p:cNvSpPr txBox="1">
            <a:spLocks noChangeArrowheads="1"/>
          </p:cNvSpPr>
          <p:nvPr/>
        </p:nvSpPr>
        <p:spPr bwMode="auto">
          <a:xfrm>
            <a:off x="-6350" y="6567490"/>
            <a:ext cx="91440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54000" rIns="180000" bIns="36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200" i="1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Rotstein</a:t>
            </a:r>
            <a:r>
              <a:rPr lang="en-US" altLang="fr-FR" sz="12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DL et al. JAMA </a:t>
            </a:r>
            <a:r>
              <a:rPr lang="en-US" altLang="fr-FR" sz="1200" i="1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Neurol</a:t>
            </a:r>
            <a:r>
              <a:rPr lang="en-US" altLang="fr-FR" sz="12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2015</a:t>
            </a:r>
            <a:endParaRPr lang="it-IT" altLang="fr-FR" sz="1200" i="1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4774" name="Oval 20"/>
          <p:cNvSpPr>
            <a:spLocks noChangeArrowheads="1"/>
          </p:cNvSpPr>
          <p:nvPr/>
        </p:nvSpPr>
        <p:spPr bwMode="auto">
          <a:xfrm>
            <a:off x="6443663" y="3328990"/>
            <a:ext cx="144462" cy="1428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544775" name="Oval 22"/>
          <p:cNvSpPr>
            <a:spLocks noChangeArrowheads="1"/>
          </p:cNvSpPr>
          <p:nvPr/>
        </p:nvSpPr>
        <p:spPr bwMode="auto">
          <a:xfrm>
            <a:off x="6443663" y="4002088"/>
            <a:ext cx="144462" cy="1428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544776" name="Oval 23"/>
          <p:cNvSpPr>
            <a:spLocks noChangeArrowheads="1"/>
          </p:cNvSpPr>
          <p:nvPr/>
        </p:nvSpPr>
        <p:spPr bwMode="auto">
          <a:xfrm>
            <a:off x="6443663" y="4265615"/>
            <a:ext cx="144462" cy="1428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544777" name="Oval 24"/>
          <p:cNvSpPr>
            <a:spLocks noChangeArrowheads="1"/>
          </p:cNvSpPr>
          <p:nvPr/>
        </p:nvSpPr>
        <p:spPr bwMode="auto">
          <a:xfrm>
            <a:off x="6443663" y="4505327"/>
            <a:ext cx="144462" cy="1428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544778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dirty="0">
                <a:solidFill>
                  <a:srgbClr val="215968"/>
                </a:solidFill>
              </a:rPr>
              <a:t>NEDA-3: prognostic implications </a:t>
            </a:r>
          </a:p>
        </p:txBody>
      </p:sp>
      <p:pic>
        <p:nvPicPr>
          <p:cNvPr id="5447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3282950"/>
            <a:ext cx="418782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59" y="1965573"/>
            <a:ext cx="4635500" cy="3276600"/>
          </a:xfrm>
          <a:prstGeom prst="rect">
            <a:avLst/>
          </a:prstGeom>
        </p:spPr>
      </p:pic>
      <p:sp>
        <p:nvSpPr>
          <p:cNvPr id="5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dirty="0">
                <a:solidFill>
                  <a:srgbClr val="215968"/>
                </a:solidFill>
              </a:rPr>
              <a:t>NEDA-3: prognostic implications </a:t>
            </a: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395536" y="980728"/>
            <a:ext cx="6192688" cy="1077218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US" altLang="fr-FR" sz="1600" dirty="0">
                <a:solidFill>
                  <a:schemeClr val="tx1"/>
                </a:solidFill>
              </a:rPr>
              <a:t> </a:t>
            </a:r>
            <a:r>
              <a:rPr lang="en-US" altLang="fr-FR" sz="1600" dirty="0" smtClean="0">
                <a:solidFill>
                  <a:schemeClr val="tx1"/>
                </a:solidFill>
              </a:rPr>
              <a:t>CIS cohort SET </a:t>
            </a:r>
            <a:r>
              <a:rPr lang="en-US" altLang="fr-FR" sz="1600" dirty="0">
                <a:solidFill>
                  <a:schemeClr val="tx1"/>
                </a:solidFill>
              </a:rPr>
              <a:t>(n</a:t>
            </a:r>
            <a:r>
              <a:rPr lang="en-US" altLang="fr-FR" sz="1600" dirty="0" smtClean="0">
                <a:solidFill>
                  <a:schemeClr val="tx1"/>
                </a:solidFill>
              </a:rPr>
              <a:t>=192) at least 4 year follow up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US" altLang="fr-FR" sz="1600" dirty="0">
                <a:solidFill>
                  <a:schemeClr val="tx1"/>
                </a:solidFill>
              </a:rPr>
              <a:t> </a:t>
            </a:r>
            <a:r>
              <a:rPr lang="en-US" altLang="fr-FR" sz="1600" dirty="0" smtClean="0">
                <a:solidFill>
                  <a:schemeClr val="tx1"/>
                </a:solidFill>
              </a:rPr>
              <a:t>RR cohort  ASA (n=162) at least 10 year follow up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US" altLang="fr-FR" sz="1600" dirty="0">
                <a:solidFill>
                  <a:schemeClr val="tx1"/>
                </a:solidFill>
              </a:rPr>
              <a:t> </a:t>
            </a:r>
            <a:r>
              <a:rPr lang="en-US" altLang="fr-FR" sz="1600" dirty="0" smtClean="0">
                <a:solidFill>
                  <a:schemeClr val="tx1"/>
                </a:solidFill>
              </a:rPr>
              <a:t>IFN b1a IM</a:t>
            </a:r>
            <a:endParaRPr lang="en-US" altLang="fr-FR" sz="16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US" altLang="fr-FR" sz="1600" dirty="0" smtClean="0">
                <a:solidFill>
                  <a:schemeClr val="tx1"/>
                </a:solidFill>
              </a:rPr>
              <a:t> Outcome</a:t>
            </a:r>
            <a:r>
              <a:rPr lang="en-US" altLang="fr-FR" sz="1600" dirty="0">
                <a:solidFill>
                  <a:schemeClr val="tx1"/>
                </a:solidFill>
              </a:rPr>
              <a:t>: NEDA-</a:t>
            </a:r>
            <a:r>
              <a:rPr lang="en-US" altLang="fr-FR" sz="1600" dirty="0" smtClean="0">
                <a:solidFill>
                  <a:schemeClr val="tx1"/>
                </a:solidFill>
              </a:rPr>
              <a:t>3</a:t>
            </a:r>
            <a:endParaRPr lang="it-IT" altLang="fr-FR" sz="1600" dirty="0">
              <a:solidFill>
                <a:schemeClr val="tx1"/>
              </a:solidFill>
            </a:endParaRP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3851796" y="2393206"/>
            <a:ext cx="4608636" cy="11798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fr-FR" sz="1600" dirty="0">
                <a:solidFill>
                  <a:schemeClr val="tx1"/>
                </a:solidFill>
              </a:rPr>
              <a:t>NEDA at year 1: </a:t>
            </a:r>
            <a:r>
              <a:rPr lang="en-US" altLang="fr-FR" sz="1600" b="1" dirty="0" smtClean="0">
                <a:solidFill>
                  <a:schemeClr val="tx1"/>
                </a:solidFill>
              </a:rPr>
              <a:t>40% CIS and 20% RRMS</a:t>
            </a:r>
            <a:endParaRPr lang="en-US" altLang="fr-FR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fr-FR" sz="1600" dirty="0">
                <a:solidFill>
                  <a:schemeClr val="tx1"/>
                </a:solidFill>
              </a:rPr>
              <a:t>NEDA at year </a:t>
            </a:r>
            <a:r>
              <a:rPr lang="en-US" altLang="fr-FR" sz="1600" dirty="0" smtClean="0">
                <a:solidFill>
                  <a:schemeClr val="tx1"/>
                </a:solidFill>
              </a:rPr>
              <a:t>4: </a:t>
            </a:r>
            <a:r>
              <a:rPr lang="en-US" altLang="fr-FR" sz="1600" b="1" dirty="0" smtClean="0">
                <a:solidFill>
                  <a:schemeClr val="tx1"/>
                </a:solidFill>
              </a:rPr>
              <a:t>10%</a:t>
            </a:r>
            <a:r>
              <a:rPr lang="en-US" altLang="fr-FR" sz="1600" dirty="0" smtClean="0">
                <a:solidFill>
                  <a:schemeClr val="tx1"/>
                </a:solidFill>
              </a:rPr>
              <a:t> </a:t>
            </a:r>
            <a:r>
              <a:rPr lang="en-US" altLang="fr-FR" sz="1600" b="1" dirty="0" smtClean="0">
                <a:solidFill>
                  <a:schemeClr val="tx1"/>
                </a:solidFill>
              </a:rPr>
              <a:t>CIS and 3% RRMS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fr-FR" sz="1600" dirty="0" smtClean="0">
                <a:solidFill>
                  <a:schemeClr val="tx1"/>
                </a:solidFill>
              </a:rPr>
              <a:t>NEDA at year 10: </a:t>
            </a:r>
            <a:r>
              <a:rPr lang="en-US" altLang="fr-FR" sz="1600" b="1" dirty="0" smtClean="0">
                <a:solidFill>
                  <a:schemeClr val="tx1"/>
                </a:solidFill>
              </a:rPr>
              <a:t>0% in </a:t>
            </a:r>
            <a:r>
              <a:rPr lang="en-US" altLang="fr-FR" sz="1600" b="1" dirty="0" smtClean="0">
                <a:solidFill>
                  <a:schemeClr val="tx1"/>
                </a:solidFill>
              </a:rPr>
              <a:t>RRMS</a:t>
            </a:r>
            <a:endParaRPr lang="en-US" altLang="fr-FR" sz="1600" b="1" dirty="0" smtClean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9551" y="5013176"/>
            <a:ext cx="8261772" cy="16158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fr-FR" dirty="0">
                <a:solidFill>
                  <a:srgbClr val="FF0000"/>
                </a:solidFill>
              </a:rPr>
              <a:t>Loss of NEDA at year 1 increased the risk of disability progression over 6 years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fr-FR" dirty="0">
                <a:solidFill>
                  <a:srgbClr val="FF0000"/>
                </a:solidFill>
              </a:rPr>
              <a:t>		 HR 2.3 (95% CI: 1.1-4.9) SET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fr-FR" dirty="0">
                <a:solidFill>
                  <a:srgbClr val="FF0000"/>
                </a:solidFill>
              </a:rPr>
              <a:t>		  HR 2.3 (95% CI: 1.3-4.3) ASA  </a:t>
            </a:r>
          </a:p>
          <a:p>
            <a:endParaRPr lang="es-ES" dirty="0"/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-6350" y="6567490"/>
            <a:ext cx="91440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54000" rIns="180000" bIns="36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200" i="1" dirty="0" err="1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Uher</a:t>
            </a:r>
            <a:r>
              <a:rPr lang="en-US" altLang="fr-FR" sz="1200" i="1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T  </a:t>
            </a:r>
            <a:r>
              <a:rPr lang="en-US" altLang="fr-FR" sz="12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et al. </a:t>
            </a:r>
            <a:r>
              <a:rPr lang="en-US" altLang="fr-FR" sz="1200" i="1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MSJ 2016</a:t>
            </a:r>
            <a:endParaRPr lang="it-IT" altLang="fr-FR" sz="1200" i="1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4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 b="5017"/>
          <a:stretch>
            <a:fillRect/>
          </a:stretch>
        </p:blipFill>
        <p:spPr bwMode="auto">
          <a:xfrm>
            <a:off x="681039" y="1068390"/>
            <a:ext cx="299878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79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101977"/>
            <a:ext cx="4338638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79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5" r="23410" b="5017"/>
          <a:stretch>
            <a:fillRect/>
          </a:stretch>
        </p:blipFill>
        <p:spPr bwMode="auto">
          <a:xfrm>
            <a:off x="681039" y="2446340"/>
            <a:ext cx="29718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7150" y="1068388"/>
            <a:ext cx="4338638" cy="5097462"/>
          </a:xfrm>
          <a:prstGeom prst="roundRect">
            <a:avLst/>
          </a:prstGeom>
          <a:noFill/>
          <a:ln>
            <a:solidFill>
              <a:srgbClr val="2C9D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8" name="Rounded Rectangle 7"/>
          <p:cNvSpPr/>
          <p:nvPr/>
        </p:nvSpPr>
        <p:spPr>
          <a:xfrm>
            <a:off x="4703764" y="1068388"/>
            <a:ext cx="4295775" cy="5097462"/>
          </a:xfrm>
          <a:prstGeom prst="roundRect">
            <a:avLst/>
          </a:prstGeom>
          <a:noFill/>
          <a:ln>
            <a:solidFill>
              <a:srgbClr val="2C9D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45799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>
                <a:solidFill>
                  <a:srgbClr val="215968"/>
                </a:solidFill>
              </a:rPr>
              <a:t>Perspectives on NEDA</a:t>
            </a:r>
          </a:p>
        </p:txBody>
      </p:sp>
      <p:pic>
        <p:nvPicPr>
          <p:cNvPr id="54580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28461" r="3960"/>
          <a:stretch>
            <a:fillRect/>
          </a:stretch>
        </p:blipFill>
        <p:spPr bwMode="auto">
          <a:xfrm>
            <a:off x="4906963" y="1439863"/>
            <a:ext cx="3887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80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4"/>
          <a:stretch>
            <a:fillRect/>
          </a:stretch>
        </p:blipFill>
        <p:spPr bwMode="auto">
          <a:xfrm>
            <a:off x="395289" y="2624138"/>
            <a:ext cx="38893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80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220913"/>
            <a:ext cx="23749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803" name="Rectangle 5"/>
          <p:cNvSpPr>
            <a:spLocks noChangeArrowheads="1"/>
          </p:cNvSpPr>
          <p:nvPr/>
        </p:nvSpPr>
        <p:spPr bwMode="auto">
          <a:xfrm>
            <a:off x="4983163" y="2965450"/>
            <a:ext cx="3836987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1700" dirty="0">
                <a:solidFill>
                  <a:schemeClr val="tx1"/>
                </a:solidFill>
                <a:latin typeface="Trebuchet MS" panose="020B0603020202020204" pitchFamily="34" charset="0"/>
              </a:rPr>
              <a:t>“</a:t>
            </a:r>
            <a:r>
              <a:rPr lang="en-US" altLang="fr-FR" sz="1700" dirty="0">
                <a:solidFill>
                  <a:schemeClr val="tx1"/>
                </a:solidFill>
                <a:latin typeface="Trebuchet MS" panose="020B0603020202020204" pitchFamily="34" charset="0"/>
              </a:rPr>
              <a:t>One major pitfall of the expression NEDA is the fact that </a:t>
            </a:r>
            <a:r>
              <a:rPr lang="en-US" altLang="fr-FR" sz="1700" dirty="0">
                <a:solidFill>
                  <a:srgbClr val="FF0000"/>
                </a:solidFill>
                <a:latin typeface="Trebuchet MS" panose="020B0603020202020204" pitchFamily="34" charset="0"/>
              </a:rPr>
              <a:t>there may be evidence that the disease is active </a:t>
            </a:r>
            <a:r>
              <a:rPr lang="en-US" altLang="fr-FR" sz="1700" dirty="0">
                <a:solidFill>
                  <a:schemeClr val="tx1"/>
                </a:solidFill>
                <a:latin typeface="Trebuchet MS" panose="020B0603020202020204" pitchFamily="34" charset="0"/>
              </a:rPr>
              <a:t>in a manner that is not translated into relapses, new lesions on imaging or disability progression….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7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700" dirty="0">
                <a:solidFill>
                  <a:schemeClr val="tx1"/>
                </a:solidFill>
                <a:latin typeface="Trebuchet MS" panose="020B0603020202020204" pitchFamily="34" charset="0"/>
              </a:rPr>
              <a:t>.. another negative aspect of the expression NEDA </a:t>
            </a:r>
            <a:r>
              <a:rPr lang="en-US" altLang="fr-FR" sz="1700" dirty="0">
                <a:solidFill>
                  <a:srgbClr val="FF0000"/>
                </a:solidFill>
                <a:latin typeface="Trebuchet MS" panose="020B0603020202020204" pitchFamily="34" charset="0"/>
              </a:rPr>
              <a:t>is the false sense of security that it may pass to patients</a:t>
            </a:r>
            <a:r>
              <a:rPr lang="en-US" altLang="fr-FR" sz="1700" dirty="0">
                <a:solidFill>
                  <a:schemeClr val="tx1"/>
                </a:solidFill>
                <a:latin typeface="Trebuchet MS" panose="020B0603020202020204" pitchFamily="34" charset="0"/>
              </a:rPr>
              <a:t>, who might interpret the lack of disease activity as cure…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7"/>
          <p:cNvSpPr txBox="1">
            <a:spLocks/>
          </p:cNvSpPr>
          <p:nvPr/>
        </p:nvSpPr>
        <p:spPr>
          <a:xfrm>
            <a:off x="598488" y="4438650"/>
            <a:ext cx="8229600" cy="1308100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538163" indent="-180975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>
                <a:solidFill>
                  <a:schemeClr val="bg2"/>
                </a:solidFill>
                <a:latin typeface="+mn-lt"/>
                <a:ea typeface="Arial" charset="0"/>
                <a:cs typeface="+mn-cs"/>
              </a:defRPr>
            </a:lvl2pPr>
            <a:lvl3pPr marL="712788" indent="-168275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hlink"/>
              </a:buClr>
              <a:buChar char="•"/>
              <a:defRPr sz="1600">
                <a:solidFill>
                  <a:schemeClr val="bg2"/>
                </a:solidFill>
                <a:latin typeface="+mn-lt"/>
                <a:ea typeface="Arial" charset="0"/>
                <a:cs typeface="+mn-cs"/>
              </a:defRPr>
            </a:lvl3pPr>
            <a:lvl4pPr marL="896938" indent="-18415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+mn-lt"/>
                <a:ea typeface="Arial" charset="0"/>
                <a:cs typeface="+mn-cs"/>
              </a:defRPr>
            </a:lvl4pPr>
            <a:lvl5pPr marL="1157288" indent="-261938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hlink"/>
              </a:buClr>
              <a:buFont typeface="Arial" panose="020B0604020202020204" pitchFamily="34" charset="0"/>
              <a:buChar char="–"/>
              <a:defRPr sz="1400">
                <a:solidFill>
                  <a:srgbClr val="464749"/>
                </a:solidFill>
                <a:latin typeface="+mn-lt"/>
                <a:ea typeface="Arial" charset="0"/>
                <a:cs typeface="+mn-cs"/>
              </a:defRPr>
            </a:lvl5pPr>
            <a:lvl6pPr marL="1615080" indent="-263362" algn="l" rtl="0" fontAlgn="base">
              <a:spcBef>
                <a:spcPct val="20000"/>
              </a:spcBef>
              <a:spcAft>
                <a:spcPct val="20000"/>
              </a:spcAft>
              <a:buClr>
                <a:schemeClr val="hlink"/>
              </a:buClr>
              <a:buFont typeface="Arial" pitchFamily="34" charset="0"/>
              <a:buChar char="–"/>
              <a:defRPr sz="1400">
                <a:solidFill>
                  <a:srgbClr val="464749"/>
                </a:solidFill>
                <a:latin typeface="+mn-lt"/>
                <a:cs typeface="+mn-cs"/>
              </a:defRPr>
            </a:lvl6pPr>
            <a:lvl7pPr marL="2071995" indent="-263362" algn="l" rtl="0" fontAlgn="base">
              <a:spcBef>
                <a:spcPct val="20000"/>
              </a:spcBef>
              <a:spcAft>
                <a:spcPct val="20000"/>
              </a:spcAft>
              <a:buClr>
                <a:schemeClr val="hlink"/>
              </a:buClr>
              <a:buFont typeface="Arial" pitchFamily="34" charset="0"/>
              <a:buChar char="–"/>
              <a:defRPr sz="1400">
                <a:solidFill>
                  <a:srgbClr val="464749"/>
                </a:solidFill>
                <a:latin typeface="+mn-lt"/>
                <a:cs typeface="+mn-cs"/>
              </a:defRPr>
            </a:lvl7pPr>
            <a:lvl8pPr marL="2528910" indent="-263362" algn="l" rtl="0" fontAlgn="base">
              <a:spcBef>
                <a:spcPct val="20000"/>
              </a:spcBef>
              <a:spcAft>
                <a:spcPct val="20000"/>
              </a:spcAft>
              <a:buClr>
                <a:schemeClr val="hlink"/>
              </a:buClr>
              <a:buFont typeface="Arial" pitchFamily="34" charset="0"/>
              <a:buChar char="–"/>
              <a:defRPr sz="1400">
                <a:solidFill>
                  <a:srgbClr val="464749"/>
                </a:solidFill>
                <a:latin typeface="+mn-lt"/>
                <a:cs typeface="+mn-cs"/>
              </a:defRPr>
            </a:lvl8pPr>
            <a:lvl9pPr marL="2985825" indent="-263362" algn="l" rtl="0" fontAlgn="base">
              <a:spcBef>
                <a:spcPct val="20000"/>
              </a:spcBef>
              <a:spcAft>
                <a:spcPct val="20000"/>
              </a:spcAft>
              <a:buClr>
                <a:schemeClr val="hlink"/>
              </a:buClr>
              <a:buFont typeface="Arial" pitchFamily="34" charset="0"/>
              <a:buChar char="–"/>
              <a:defRPr sz="1400">
                <a:solidFill>
                  <a:srgbClr val="464749"/>
                </a:solidFill>
                <a:latin typeface="+mn-lt"/>
                <a:cs typeface="+mn-cs"/>
              </a:defRPr>
            </a:lvl9pPr>
          </a:lstStyle>
          <a:p>
            <a:pPr marL="0" indent="0">
              <a:buClr>
                <a:srgbClr val="0000FF"/>
              </a:buClr>
              <a:buFont typeface="Arial" panose="020B0604020202020204" pitchFamily="34" charset="0"/>
              <a:buNone/>
              <a:defRPr/>
            </a:pPr>
            <a:r>
              <a:rPr lang="en-GB" altLang="en-US" b="0" kern="0" dirty="0" smtClean="0">
                <a:solidFill>
                  <a:prstClr val="black"/>
                </a:solidFill>
                <a:latin typeface="Tahoma"/>
                <a:cs typeface="Tahoma"/>
              </a:rPr>
              <a:t>Adding brain volume loss:</a:t>
            </a:r>
          </a:p>
          <a:p>
            <a:pPr>
              <a:buClr>
                <a:srgbClr val="0000FF"/>
              </a:buClr>
              <a:defRPr/>
            </a:pPr>
            <a:r>
              <a:rPr lang="en-GB" altLang="en-US" b="0" kern="0" dirty="0" smtClean="0">
                <a:solidFill>
                  <a:prstClr val="black"/>
                </a:solidFill>
                <a:latin typeface="Tahoma"/>
                <a:cs typeface="Tahoma"/>
              </a:rPr>
              <a:t>incorporates additional key aspects of MS pathology,</a:t>
            </a:r>
          </a:p>
          <a:p>
            <a:pPr>
              <a:buClr>
                <a:srgbClr val="0000FF"/>
              </a:buClr>
              <a:defRPr/>
            </a:pPr>
            <a:r>
              <a:rPr lang="en-GB" altLang="en-US" b="0" kern="0" dirty="0" smtClean="0">
                <a:solidFill>
                  <a:prstClr val="black"/>
                </a:solidFill>
                <a:latin typeface="Tahoma"/>
                <a:cs typeface="Tahoma"/>
              </a:rPr>
              <a:t>allows for a more comprehensive and balanced assessment</a:t>
            </a:r>
            <a:br>
              <a:rPr lang="en-GB" altLang="en-US" b="0" kern="0" dirty="0" smtClean="0">
                <a:solidFill>
                  <a:prstClr val="black"/>
                </a:solidFill>
                <a:latin typeface="Tahoma"/>
                <a:cs typeface="Tahoma"/>
              </a:rPr>
            </a:br>
            <a:r>
              <a:rPr lang="en-GB" altLang="en-US" b="0" kern="0" dirty="0" smtClean="0">
                <a:solidFill>
                  <a:prstClr val="black"/>
                </a:solidFill>
                <a:latin typeface="Tahoma"/>
                <a:cs typeface="Tahoma"/>
              </a:rPr>
              <a:t>of focal and diffuse disease activity.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735389" y="3208338"/>
            <a:ext cx="2154237" cy="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6821" name="TextBox 129"/>
          <p:cNvSpPr txBox="1">
            <a:spLocks noChangeArrowheads="1"/>
          </p:cNvSpPr>
          <p:nvPr/>
        </p:nvSpPr>
        <p:spPr bwMode="auto">
          <a:xfrm>
            <a:off x="6864351" y="1528763"/>
            <a:ext cx="1152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2000" b="1">
                <a:latin typeface="Arial" panose="020B0604020202020204" pitchFamily="34" charset="0"/>
                <a:cs typeface="Arial" panose="020B0604020202020204" pitchFamily="34" charset="0"/>
              </a:rPr>
              <a:t>NEDA-4</a:t>
            </a:r>
          </a:p>
        </p:txBody>
      </p:sp>
      <p:sp>
        <p:nvSpPr>
          <p:cNvPr id="546822" name="TextBox 129"/>
          <p:cNvSpPr txBox="1">
            <a:spLocks noChangeArrowheads="1"/>
          </p:cNvSpPr>
          <p:nvPr/>
        </p:nvSpPr>
        <p:spPr bwMode="auto">
          <a:xfrm>
            <a:off x="1352551" y="1528763"/>
            <a:ext cx="1152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2000" b="1">
                <a:latin typeface="Arial" panose="020B0604020202020204" pitchFamily="34" charset="0"/>
                <a:cs typeface="Arial" panose="020B0604020202020204" pitchFamily="34" charset="0"/>
              </a:rPr>
              <a:t>NEDA-3</a:t>
            </a:r>
          </a:p>
        </p:txBody>
      </p:sp>
      <p:grpSp>
        <p:nvGrpSpPr>
          <p:cNvPr id="546823" name="Group 36"/>
          <p:cNvGrpSpPr>
            <a:grpSpLocks/>
          </p:cNvGrpSpPr>
          <p:nvPr/>
        </p:nvGrpSpPr>
        <p:grpSpPr bwMode="auto">
          <a:xfrm>
            <a:off x="527051" y="2232025"/>
            <a:ext cx="2803525" cy="1982788"/>
            <a:chOff x="712922" y="2231756"/>
            <a:chExt cx="2803497" cy="1983778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2137071" y="2231756"/>
              <a:ext cx="1379348" cy="985256"/>
            </a:xfrm>
            <a:prstGeom prst="roundRect">
              <a:avLst/>
            </a:prstGeom>
            <a:solidFill>
              <a:srgbClr val="FDC82F"/>
            </a:solidFill>
            <a:ln>
              <a:solidFill>
                <a:srgbClr val="D49D0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GB" sz="2400" baseline="30000" dirty="0">
                  <a:solidFill>
                    <a:srgbClr val="000000"/>
                  </a:solidFill>
                </a:rPr>
                <a:t>No MRI lesions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712922" y="3232635"/>
              <a:ext cx="1374127" cy="982899"/>
            </a:xfrm>
            <a:prstGeom prst="roundRect">
              <a:avLst/>
            </a:prstGeom>
            <a:solidFill>
              <a:srgbClr val="003366"/>
            </a:solidFill>
            <a:ln>
              <a:solidFill>
                <a:srgbClr val="00172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GB" sz="2400" baseline="30000" dirty="0">
                  <a:solidFill>
                    <a:srgbClr val="FFFFFF"/>
                  </a:solidFill>
                </a:rPr>
                <a:t>No EDSS progression</a:t>
              </a: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712922" y="2231756"/>
              <a:ext cx="1379349" cy="982899"/>
            </a:xfrm>
            <a:prstGeom prst="roundRect">
              <a:avLst/>
            </a:prstGeom>
            <a:solidFill>
              <a:srgbClr val="00CC99"/>
            </a:solidFill>
            <a:ln>
              <a:solidFill>
                <a:srgbClr val="009A7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GB" sz="2400" baseline="30000" dirty="0">
                  <a:solidFill>
                    <a:srgbClr val="000000"/>
                  </a:solidFill>
                </a:rPr>
                <a:t>No </a:t>
              </a:r>
              <a:br>
                <a:rPr lang="en-GB" sz="2400" baseline="30000" dirty="0">
                  <a:solidFill>
                    <a:srgbClr val="000000"/>
                  </a:solidFill>
                </a:rPr>
              </a:br>
              <a:r>
                <a:rPr lang="en-GB" sz="2400" baseline="30000" dirty="0">
                  <a:solidFill>
                    <a:srgbClr val="000000"/>
                  </a:solidFill>
                </a:rPr>
                <a:t>relapses</a:t>
              </a:r>
            </a:p>
          </p:txBody>
        </p:sp>
      </p:grpSp>
      <p:sp>
        <p:nvSpPr>
          <p:cNvPr id="11" name="Rounded Rectangle 10"/>
          <p:cNvSpPr/>
          <p:nvPr/>
        </p:nvSpPr>
        <p:spPr bwMode="auto">
          <a:xfrm>
            <a:off x="4071778" y="1903708"/>
            <a:ext cx="1379348" cy="985256"/>
          </a:xfrm>
          <a:prstGeom prst="roundRect">
            <a:avLst/>
          </a:prstGeom>
          <a:solidFill>
            <a:srgbClr val="FF6D6D"/>
          </a:solidFill>
          <a:ln>
            <a:solidFill>
              <a:srgbClr val="FF6D6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400" b="1" baseline="30000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GB" sz="2400" b="1" baseline="30000" dirty="0">
                <a:solidFill>
                  <a:srgbClr val="000000"/>
                </a:solidFill>
              </a:rPr>
              <a:t>Brain volume loss</a:t>
            </a:r>
          </a:p>
        </p:txBody>
      </p:sp>
      <p:grpSp>
        <p:nvGrpSpPr>
          <p:cNvPr id="546827" name="Group 39"/>
          <p:cNvGrpSpPr>
            <a:grpSpLocks/>
          </p:cNvGrpSpPr>
          <p:nvPr/>
        </p:nvGrpSpPr>
        <p:grpSpPr bwMode="auto">
          <a:xfrm>
            <a:off x="6042026" y="2232027"/>
            <a:ext cx="2803525" cy="1985963"/>
            <a:chOff x="6041756" y="2306664"/>
            <a:chExt cx="2803497" cy="1986135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7465905" y="2306664"/>
              <a:ext cx="1379348" cy="985256"/>
            </a:xfrm>
            <a:prstGeom prst="roundRect">
              <a:avLst/>
            </a:prstGeom>
            <a:solidFill>
              <a:srgbClr val="FDC82F"/>
            </a:solidFill>
            <a:ln>
              <a:solidFill>
                <a:srgbClr val="D49D0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2400" baseline="30000" dirty="0">
                <a:solidFill>
                  <a:srgbClr val="31859C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6041756" y="3307543"/>
              <a:ext cx="1374127" cy="982899"/>
            </a:xfrm>
            <a:prstGeom prst="roundRect">
              <a:avLst/>
            </a:prstGeom>
            <a:solidFill>
              <a:srgbClr val="003366"/>
            </a:solidFill>
            <a:ln>
              <a:solidFill>
                <a:srgbClr val="00172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2400" baseline="30000" dirty="0">
                <a:solidFill>
                  <a:srgbClr val="31859C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041756" y="2306664"/>
              <a:ext cx="1379349" cy="982899"/>
            </a:xfrm>
            <a:prstGeom prst="roundRect">
              <a:avLst/>
            </a:prstGeom>
            <a:solidFill>
              <a:srgbClr val="00CC99"/>
            </a:solidFill>
            <a:ln>
              <a:solidFill>
                <a:srgbClr val="009A7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2400" baseline="30000" dirty="0">
                <a:solidFill>
                  <a:srgbClr val="31859C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7465905" y="3307543"/>
              <a:ext cx="1379348" cy="985256"/>
            </a:xfrm>
            <a:prstGeom prst="roundRect">
              <a:avLst/>
            </a:prstGeom>
            <a:solidFill>
              <a:srgbClr val="FF6D6D"/>
            </a:solidFill>
            <a:ln>
              <a:solidFill>
                <a:srgbClr val="FF6D6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2400" b="1" baseline="30000" dirty="0">
                <a:solidFill>
                  <a:srgbClr val="31859C"/>
                </a:solidFill>
              </a:endParaRPr>
            </a:p>
          </p:txBody>
        </p:sp>
      </p:grpSp>
      <p:sp>
        <p:nvSpPr>
          <p:cNvPr id="546829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dirty="0" smtClean="0">
                <a:solidFill>
                  <a:srgbClr val="215968"/>
                </a:solidFill>
              </a:rPr>
              <a:t>From NEDA-3 to NEDA-4</a:t>
            </a:r>
            <a:endParaRPr lang="en-US" altLang="fr-FR" dirty="0">
              <a:solidFill>
                <a:srgbClr val="21596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1"/>
          <p:cNvSpPr txBox="1">
            <a:spLocks noChangeArrowheads="1"/>
          </p:cNvSpPr>
          <p:nvPr/>
        </p:nvSpPr>
        <p:spPr bwMode="auto">
          <a:xfrm>
            <a:off x="-684212" y="188914"/>
            <a:ext cx="972026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6800" tIns="46800" rIns="468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hangingPunct="0">
              <a:buFont typeface="Marlett" charset="0"/>
              <a:defRPr sz="23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hangingPunct="0">
              <a:buFont typeface="Marlett" charset="0"/>
              <a:defRPr sz="23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hangingPunct="0">
              <a:buFont typeface="Marlett" charset="0"/>
              <a:defRPr sz="23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hangingPunct="0">
              <a:buFont typeface="Marlett" charset="0"/>
              <a:defRPr sz="23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buClr>
                <a:srgbClr val="FF0000"/>
              </a:buClr>
              <a:buFont typeface="Estrangelo Edessa" charset="0"/>
              <a:buNone/>
            </a:pPr>
            <a:r>
              <a:rPr lang="it-IT">
                <a:solidFill>
                  <a:srgbClr val="FFFFFF"/>
                </a:solidFill>
                <a:cs typeface="Verdana" charset="0"/>
              </a:rPr>
              <a:t>IFN : brain atrophy -&gt; disability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4" y="2205038"/>
            <a:ext cx="471487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125540"/>
            <a:ext cx="76200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133" name="Rettangolo 1"/>
          <p:cNvSpPr>
            <a:spLocks noChangeArrowheads="1"/>
          </p:cNvSpPr>
          <p:nvPr/>
        </p:nvSpPr>
        <p:spPr bwMode="auto">
          <a:xfrm>
            <a:off x="1835151" y="2492375"/>
            <a:ext cx="649288" cy="2159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800" tIns="46800" rIns="46800" bIns="46800"/>
          <a:lstStyle/>
          <a:p>
            <a:pPr marL="342900" indent="-342900">
              <a:spcBef>
                <a:spcPct val="40000"/>
              </a:spcBef>
              <a:buClr>
                <a:srgbClr val="FF0000"/>
              </a:buClr>
              <a:buFont typeface="Verdana" charset="0"/>
              <a:buChar char="•"/>
            </a:pPr>
            <a:endParaRPr lang="en-US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819402"/>
            <a:ext cx="197167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Ovale 3"/>
          <p:cNvSpPr>
            <a:spLocks noChangeArrowheads="1"/>
          </p:cNvSpPr>
          <p:nvPr/>
        </p:nvSpPr>
        <p:spPr bwMode="auto">
          <a:xfrm>
            <a:off x="6443663" y="2492377"/>
            <a:ext cx="1512887" cy="43037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6800" tIns="46800" rIns="46800" bIns="46800"/>
          <a:lstStyle/>
          <a:p>
            <a:pPr marL="342900" indent="-342900">
              <a:spcBef>
                <a:spcPct val="40000"/>
              </a:spcBef>
              <a:buClr>
                <a:srgbClr val="FF0000"/>
              </a:buClr>
              <a:buFont typeface="Verdana" charset="0"/>
              <a:buChar char="•"/>
            </a:pPr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180976" y="88900"/>
            <a:ext cx="8711504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dirty="0" smtClean="0">
                <a:solidFill>
                  <a:srgbClr val="215968"/>
                </a:solidFill>
              </a:rPr>
              <a:t>Early atrophy to monitor treatment response to 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Tahoma" charset="0"/>
                <a:ea typeface="ＭＳ Ｐゴシック" charset="0"/>
              </a:rPr>
              <a:t>IFN-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  <a:latin typeface="Tahoma" charset="0"/>
                <a:ea typeface="ＭＳ Ｐゴシック" charset="0"/>
              </a:rPr>
              <a:t>β</a:t>
            </a:r>
            <a:endParaRPr lang="en-US" altLang="fr-FR" dirty="0" smtClean="0">
              <a:solidFill>
                <a:srgbClr val="2159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5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81312"/>
            <a:ext cx="8064896" cy="47720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3611"/>
            <a:ext cx="76200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02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5" name="Title 3"/>
          <p:cNvSpPr txBox="1">
            <a:spLocks/>
          </p:cNvSpPr>
          <p:nvPr/>
        </p:nvSpPr>
        <p:spPr bwMode="auto">
          <a:xfrm>
            <a:off x="206376" y="246063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>
                <a:solidFill>
                  <a:srgbClr val="215968"/>
                </a:solidFill>
              </a:rPr>
              <a:t>Disclosures</a:t>
            </a:r>
          </a:p>
        </p:txBody>
      </p:sp>
      <p:sp>
        <p:nvSpPr>
          <p:cNvPr id="509956" name="3 Marcador de contenido"/>
          <p:cNvSpPr txBox="1">
            <a:spLocks/>
          </p:cNvSpPr>
          <p:nvPr/>
        </p:nvSpPr>
        <p:spPr bwMode="auto">
          <a:xfrm>
            <a:off x="457200" y="3933825"/>
            <a:ext cx="82296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GB" altLang="fr-FR" sz="2000" b="1">
                <a:solidFill>
                  <a:srgbClr val="215968"/>
                </a:solidFill>
              </a:rPr>
              <a:t>M Tintoré</a:t>
            </a:r>
            <a:r>
              <a:rPr lang="en-GB" altLang="fr-FR" sz="2000">
                <a:solidFill>
                  <a:srgbClr val="215968"/>
                </a:solidFill>
              </a:rPr>
              <a:t> </a:t>
            </a:r>
            <a:r>
              <a:rPr lang="en-GB" altLang="fr-FR" sz="2000"/>
              <a:t>has received compensation for consulting services and speaking honoraria from Bayer-Schering, Merck-Serono, Biogen-Idec, Teva, Sanofi-Aventis, Novartis, Almirall and Roche.</a:t>
            </a:r>
          </a:p>
        </p:txBody>
      </p:sp>
      <p:sp>
        <p:nvSpPr>
          <p:cNvPr id="509957" name="Rectangle 3"/>
          <p:cNvSpPr>
            <a:spLocks noChangeArrowheads="1"/>
          </p:cNvSpPr>
          <p:nvPr/>
        </p:nvSpPr>
        <p:spPr bwMode="auto">
          <a:xfrm>
            <a:off x="473075" y="1252538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es-ES_tradnl" altLang="fr-FR" sz="2400">
                <a:latin typeface="Arial" panose="020B0604020202020204" pitchFamily="34" charset="0"/>
              </a:rPr>
              <a:t>M. Tintore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GB" altLang="fr-FR" sz="1600" i="1">
                <a:latin typeface="Arial" panose="020B0604020202020204" pitchFamily="34" charset="0"/>
                <a:cs typeface="Times New Roman" panose="02020603050405020304" pitchFamily="18" charset="0"/>
              </a:rPr>
              <a:t>Department of Neurology-Neuroimmunology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GB" altLang="fr-FR" sz="1600" i="1">
                <a:latin typeface="Arial" panose="020B0604020202020204" pitchFamily="34" charset="0"/>
                <a:cs typeface="Times New Roman" panose="02020603050405020304" pitchFamily="18" charset="0"/>
              </a:rPr>
              <a:t>Centre d</a:t>
            </a:r>
            <a:r>
              <a:rPr lang="en-GB" altLang="es-ES" sz="1600" i="1">
                <a:latin typeface="Arial" panose="020B0604020202020204" pitchFamily="34" charset="0"/>
                <a:cs typeface="Times New Roman" panose="02020603050405020304" pitchFamily="18" charset="0"/>
              </a:rPr>
              <a:t>’</a:t>
            </a:r>
            <a:r>
              <a:rPr lang="en-GB" altLang="fr-FR" sz="1600" i="1">
                <a:latin typeface="Arial" panose="020B0604020202020204" pitchFamily="34" charset="0"/>
                <a:cs typeface="Times New Roman" panose="02020603050405020304" pitchFamily="18" charset="0"/>
              </a:rPr>
              <a:t>Esclerosi Múltiple de Catalunya – CEMCat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GB" altLang="fr-FR" sz="1600" i="1">
                <a:latin typeface="Arial" panose="020B0604020202020204" pitchFamily="34" charset="0"/>
                <a:cs typeface="Times New Roman" panose="02020603050405020304" pitchFamily="18" charset="0"/>
              </a:rPr>
              <a:t>Hospital Universitari Vall d</a:t>
            </a:r>
            <a:r>
              <a:rPr lang="en-GB" altLang="es-ES" sz="1600" i="1">
                <a:latin typeface="Arial" panose="020B0604020202020204" pitchFamily="34" charset="0"/>
                <a:cs typeface="Times New Roman" panose="02020603050405020304" pitchFamily="18" charset="0"/>
              </a:rPr>
              <a:t>’</a:t>
            </a:r>
            <a:r>
              <a:rPr lang="en-GB" altLang="fr-FR" sz="1600" i="1">
                <a:latin typeface="Arial" panose="020B0604020202020204" pitchFamily="34" charset="0"/>
                <a:cs typeface="Times New Roman" panose="02020603050405020304" pitchFamily="18" charset="0"/>
              </a:rPr>
              <a:t>Hebron, Barcelona</a:t>
            </a:r>
            <a:endParaRPr lang="es-ES_tradnl" altLang="fr-FR" sz="1600" i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85"/>
            <a:ext cx="9144000" cy="3789575"/>
          </a:xfrm>
          <a:prstGeom prst="rect">
            <a:avLst/>
          </a:prstGeom>
        </p:spPr>
      </p:pic>
      <p:sp>
        <p:nvSpPr>
          <p:cNvPr id="6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dirty="0">
                <a:solidFill>
                  <a:srgbClr val="215968"/>
                </a:solidFill>
              </a:rPr>
              <a:t>NEDA-4 by annual BVL thresholds</a:t>
            </a:r>
          </a:p>
        </p:txBody>
      </p:sp>
      <p:sp>
        <p:nvSpPr>
          <p:cNvPr id="7" name="CuadroTexto 4"/>
          <p:cNvSpPr txBox="1">
            <a:spLocks noChangeArrowheads="1"/>
          </p:cNvSpPr>
          <p:nvPr/>
        </p:nvSpPr>
        <p:spPr bwMode="auto">
          <a:xfrm>
            <a:off x="5364163" y="6381752"/>
            <a:ext cx="3600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fr-FR" sz="1400" dirty="0" smtClean="0">
                <a:solidFill>
                  <a:schemeClr val="tx1"/>
                </a:solidFill>
              </a:rPr>
              <a:t>De Stefano N  </a:t>
            </a:r>
            <a:r>
              <a:rPr lang="es-ES" altLang="fr-FR" sz="1400" dirty="0">
                <a:solidFill>
                  <a:schemeClr val="tx1"/>
                </a:solidFill>
              </a:rPr>
              <a:t>et al. </a:t>
            </a:r>
            <a:r>
              <a:rPr lang="es-ES" altLang="fr-FR" sz="1400" dirty="0" err="1" smtClean="0">
                <a:solidFill>
                  <a:schemeClr val="tx1"/>
                </a:solidFill>
              </a:rPr>
              <a:t>Neurology</a:t>
            </a:r>
            <a:r>
              <a:rPr lang="es-ES" altLang="fr-FR" sz="1400" dirty="0" smtClean="0">
                <a:solidFill>
                  <a:schemeClr val="tx1"/>
                </a:solidFill>
              </a:rPr>
              <a:t> </a:t>
            </a:r>
            <a:r>
              <a:rPr lang="es-ES" altLang="fr-FR" sz="1400" dirty="0">
                <a:solidFill>
                  <a:schemeClr val="tx1"/>
                </a:solidFill>
              </a:rPr>
              <a:t>2015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747220"/>
            <a:ext cx="4942881" cy="2138164"/>
          </a:xfrm>
          <a:prstGeom prst="rect">
            <a:avLst/>
          </a:prstGeom>
        </p:spPr>
      </p:pic>
      <p:sp>
        <p:nvSpPr>
          <p:cNvPr id="8" name="Rectángulo 7"/>
          <p:cNvSpPr>
            <a:spLocks noChangeArrowheads="1"/>
          </p:cNvSpPr>
          <p:nvPr/>
        </p:nvSpPr>
        <p:spPr bwMode="auto">
          <a:xfrm>
            <a:off x="395288" y="6547420"/>
            <a:ext cx="5328840" cy="28803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5476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CuadroTexto 4"/>
          <p:cNvSpPr txBox="1">
            <a:spLocks noChangeArrowheads="1"/>
          </p:cNvSpPr>
          <p:nvPr/>
        </p:nvSpPr>
        <p:spPr bwMode="auto">
          <a:xfrm>
            <a:off x="5364163" y="6381752"/>
            <a:ext cx="3600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fr-FR" sz="1400" dirty="0" err="1">
                <a:solidFill>
                  <a:schemeClr val="tx1"/>
                </a:solidFill>
              </a:rPr>
              <a:t>Kappos</a:t>
            </a:r>
            <a:r>
              <a:rPr lang="es-ES" altLang="fr-FR" sz="1400" dirty="0">
                <a:solidFill>
                  <a:schemeClr val="tx1"/>
                </a:solidFill>
              </a:rPr>
              <a:t> L et al. MSJ 2015</a:t>
            </a:r>
          </a:p>
        </p:txBody>
      </p:sp>
      <p:sp>
        <p:nvSpPr>
          <p:cNvPr id="547844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dirty="0">
                <a:solidFill>
                  <a:srgbClr val="215968"/>
                </a:solidFill>
              </a:rPr>
              <a:t>NEDA-4 by annual BVL thresholds</a:t>
            </a:r>
          </a:p>
        </p:txBody>
      </p:sp>
      <p:pic>
        <p:nvPicPr>
          <p:cNvPr id="54784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216025"/>
            <a:ext cx="6248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>
            <a:spLocks noChangeArrowheads="1"/>
          </p:cNvSpPr>
          <p:nvPr/>
        </p:nvSpPr>
        <p:spPr bwMode="auto">
          <a:xfrm>
            <a:off x="395288" y="3500438"/>
            <a:ext cx="8424862" cy="7921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7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720725" y="6313488"/>
            <a:ext cx="8432800" cy="57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Reproduced from </a:t>
            </a:r>
            <a:r>
              <a:rPr lang="en-GB" altLang="fr-FR" sz="10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Des Devel Ther 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4; Barten LJ </a:t>
            </a:r>
            <a:r>
              <a:rPr lang="en-GB" altLang="fr-FR" sz="10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approaches in the management of multiple sclerosis, 343–366, copyright (2010), with permission from Dove Medical Press. Gd</a:t>
            </a:r>
            <a:r>
              <a:rPr lang="en-GB" altLang="fr-FR" sz="1000" baseline="30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gadolinium-enhancing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Radue EW </a:t>
            </a:r>
            <a:r>
              <a:rPr lang="en-GB" altLang="fr-FR" sz="10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Swiss Med Wkly 2013; 2.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Havrdová E </a:t>
            </a:r>
            <a:r>
              <a:rPr lang="en-GB" altLang="fr-FR" sz="10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Lancet Neurol 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2009; 3. Giovannoni G </a:t>
            </a:r>
            <a:r>
              <a:rPr lang="en-GB" altLang="fr-FR" sz="10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Lancet Neurol </a:t>
            </a:r>
            <a:r>
              <a:rPr lang="en-GB" alt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2011, Kappos et al 2015</a:t>
            </a:r>
          </a:p>
        </p:txBody>
      </p:sp>
      <p:sp>
        <p:nvSpPr>
          <p:cNvPr id="548868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>
                <a:solidFill>
                  <a:srgbClr val="215968"/>
                </a:solidFill>
              </a:rPr>
              <a:t>NEDA-4</a:t>
            </a:r>
          </a:p>
        </p:txBody>
      </p:sp>
      <p:pic>
        <p:nvPicPr>
          <p:cNvPr id="54886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1" y="1427163"/>
            <a:ext cx="814705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8820150" cy="684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H"/>
          </a:p>
        </p:txBody>
      </p:sp>
      <p:pic>
        <p:nvPicPr>
          <p:cNvPr id="5509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1350965"/>
            <a:ext cx="5318125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09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fr-FR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091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5"/>
          <a:stretch>
            <a:fillRect/>
          </a:stretch>
        </p:blipFill>
        <p:spPr bwMode="auto">
          <a:xfrm>
            <a:off x="34925" y="44452"/>
            <a:ext cx="817245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323851" y="3141663"/>
            <a:ext cx="8208963" cy="10795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ctángulo 5"/>
          <p:cNvSpPr>
            <a:spLocks noChangeArrowheads="1"/>
          </p:cNvSpPr>
          <p:nvPr/>
        </p:nvSpPr>
        <p:spPr bwMode="auto">
          <a:xfrm>
            <a:off x="323851" y="4437063"/>
            <a:ext cx="8208963" cy="1295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" name="CuadroTexto 2"/>
          <p:cNvSpPr txBox="1">
            <a:spLocks noChangeArrowheads="1"/>
          </p:cNvSpPr>
          <p:nvPr/>
        </p:nvSpPr>
        <p:spPr bwMode="auto">
          <a:xfrm>
            <a:off x="6294438" y="3500440"/>
            <a:ext cx="136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1800">
                <a:solidFill>
                  <a:schemeClr val="tx1"/>
                </a:solidFill>
              </a:rPr>
              <a:t>MSFC</a:t>
            </a:r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6227764" y="4581527"/>
            <a:ext cx="16843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" altLang="fr-FR" sz="1600">
                <a:solidFill>
                  <a:schemeClr val="tx1"/>
                </a:solidFill>
              </a:rPr>
              <a:t>Fatigue</a:t>
            </a:r>
          </a:p>
          <a:p>
            <a:pPr eaLnBrk="1" hangingPunct="1">
              <a:spcBef>
                <a:spcPct val="0"/>
              </a:spcBef>
            </a:pPr>
            <a:r>
              <a:rPr lang="es-ES" altLang="fr-FR" sz="1600">
                <a:solidFill>
                  <a:schemeClr val="tx1"/>
                </a:solidFill>
              </a:rPr>
              <a:t>Depression</a:t>
            </a:r>
          </a:p>
          <a:p>
            <a:pPr eaLnBrk="1" hangingPunct="1">
              <a:spcBef>
                <a:spcPct val="0"/>
              </a:spcBef>
            </a:pPr>
            <a:r>
              <a:rPr lang="es-ES" altLang="fr-FR" sz="1600">
                <a:solidFill>
                  <a:schemeClr val="tx1"/>
                </a:solidFill>
              </a:rPr>
              <a:t>Anxiety</a:t>
            </a:r>
          </a:p>
          <a:p>
            <a:pPr eaLnBrk="1" hangingPunct="1">
              <a:spcBef>
                <a:spcPct val="0"/>
              </a:spcBef>
            </a:pPr>
            <a:r>
              <a:rPr lang="es-ES" altLang="fr-FR" sz="1600">
                <a:solidFill>
                  <a:schemeClr val="tx1"/>
                </a:solidFill>
              </a:rPr>
              <a:t>QoL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10"/>
          <p:cNvSpPr>
            <a:spLocks noChangeArrowheads="1"/>
          </p:cNvSpPr>
          <p:nvPr/>
        </p:nvSpPr>
        <p:spPr bwMode="auto">
          <a:xfrm>
            <a:off x="5172075" y="6364288"/>
            <a:ext cx="365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Clr>
                <a:srgbClr val="FF6600"/>
              </a:buClr>
              <a:buFontTx/>
              <a:buNone/>
            </a:pPr>
            <a:r>
              <a:rPr lang="en-GB" altLang="fr-FR" sz="1400">
                <a:solidFill>
                  <a:schemeClr val="tx1"/>
                </a:solidFill>
              </a:rPr>
              <a:t>Kuhle et al., </a:t>
            </a:r>
            <a:r>
              <a:rPr lang="en-GB" altLang="fr-FR" sz="1400" i="1">
                <a:solidFill>
                  <a:schemeClr val="tx1"/>
                </a:solidFill>
              </a:rPr>
              <a:t>Neurology </a:t>
            </a:r>
            <a:r>
              <a:rPr lang="en-GB" altLang="fr-FR" sz="1400">
                <a:solidFill>
                  <a:schemeClr val="tx1"/>
                </a:solidFill>
              </a:rPr>
              <a:t>2015;84:1639-1643</a:t>
            </a:r>
          </a:p>
        </p:txBody>
      </p:sp>
      <p:pic>
        <p:nvPicPr>
          <p:cNvPr id="551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2138365"/>
            <a:ext cx="375285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058112" y="1087438"/>
            <a:ext cx="53087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2000">
                <a:solidFill>
                  <a:srgbClr val="008080"/>
                </a:solidFill>
              </a:rPr>
              <a:t>CSF NF-L levels are modified by MS therapies</a:t>
            </a:r>
          </a:p>
        </p:txBody>
      </p:sp>
      <p:cxnSp>
        <p:nvCxnSpPr>
          <p:cNvPr id="551941" name="7 Conector recto"/>
          <p:cNvCxnSpPr>
            <a:cxnSpLocks noChangeShapeType="1"/>
          </p:cNvCxnSpPr>
          <p:nvPr/>
        </p:nvCxnSpPr>
        <p:spPr bwMode="auto">
          <a:xfrm rot="5400000" flipH="1" flipV="1">
            <a:off x="2724945" y="3582194"/>
            <a:ext cx="3989387" cy="9525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1942" name="8 Conector recto"/>
          <p:cNvCxnSpPr>
            <a:cxnSpLocks noChangeShapeType="1"/>
          </p:cNvCxnSpPr>
          <p:nvPr/>
        </p:nvCxnSpPr>
        <p:spPr bwMode="auto">
          <a:xfrm rot="5400000" flipH="1" flipV="1">
            <a:off x="4538663" y="6570663"/>
            <a:ext cx="352425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11 Rectángulo"/>
          <p:cNvSpPr/>
          <p:nvPr/>
        </p:nvSpPr>
        <p:spPr>
          <a:xfrm>
            <a:off x="4829175" y="2127250"/>
            <a:ext cx="406400" cy="520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5519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9" y="2273302"/>
            <a:ext cx="3608387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Flecha abajo"/>
          <p:cNvSpPr>
            <a:spLocks noChangeArrowheads="1"/>
          </p:cNvSpPr>
          <p:nvPr/>
        </p:nvSpPr>
        <p:spPr bwMode="auto">
          <a:xfrm>
            <a:off x="2419350" y="3860802"/>
            <a:ext cx="304800" cy="322263"/>
          </a:xfrm>
          <a:prstGeom prst="downArrow">
            <a:avLst>
              <a:gd name="adj1" fmla="val 50000"/>
              <a:gd name="adj2" fmla="val 50001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15 Flecha abajo"/>
          <p:cNvSpPr>
            <a:spLocks noChangeArrowheads="1"/>
          </p:cNvSpPr>
          <p:nvPr/>
        </p:nvSpPr>
        <p:spPr bwMode="auto">
          <a:xfrm rot="2689542">
            <a:off x="8154988" y="3652840"/>
            <a:ext cx="379412" cy="344487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51947" name="Text Box 4"/>
          <p:cNvSpPr txBox="1">
            <a:spLocks noChangeArrowheads="1"/>
          </p:cNvSpPr>
          <p:nvPr/>
        </p:nvSpPr>
        <p:spPr bwMode="auto">
          <a:xfrm>
            <a:off x="1822864" y="1806575"/>
            <a:ext cx="1577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2000">
                <a:solidFill>
                  <a:srgbClr val="0070C0"/>
                </a:solidFill>
              </a:rPr>
              <a:t>Natalizumab</a:t>
            </a:r>
          </a:p>
        </p:txBody>
      </p:sp>
      <p:sp>
        <p:nvSpPr>
          <p:cNvPr id="551948" name="Text Box 4"/>
          <p:cNvSpPr txBox="1">
            <a:spLocks noChangeArrowheads="1"/>
          </p:cNvSpPr>
          <p:nvPr/>
        </p:nvSpPr>
        <p:spPr bwMode="auto">
          <a:xfrm>
            <a:off x="6337047" y="1804988"/>
            <a:ext cx="14149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2000">
                <a:solidFill>
                  <a:srgbClr val="0070C0"/>
                </a:solidFill>
              </a:rPr>
              <a:t>Fingolimod</a:t>
            </a:r>
          </a:p>
        </p:txBody>
      </p:sp>
      <p:sp>
        <p:nvSpPr>
          <p:cNvPr id="551949" name="Text Box 4"/>
          <p:cNvSpPr txBox="1">
            <a:spLocks noChangeArrowheads="1"/>
          </p:cNvSpPr>
          <p:nvPr/>
        </p:nvSpPr>
        <p:spPr bwMode="auto">
          <a:xfrm>
            <a:off x="1382714" y="5572127"/>
            <a:ext cx="6669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1800">
                <a:solidFill>
                  <a:srgbClr val="008080"/>
                </a:solidFill>
              </a:rPr>
              <a:t>…biomarker to monitor response to therapies and neuroprotective effects of treatments? </a:t>
            </a:r>
          </a:p>
        </p:txBody>
      </p:sp>
      <p:sp>
        <p:nvSpPr>
          <p:cNvPr id="551950" name="Rectangle 10"/>
          <p:cNvSpPr>
            <a:spLocks noChangeArrowheads="1"/>
          </p:cNvSpPr>
          <p:nvPr/>
        </p:nvSpPr>
        <p:spPr bwMode="auto">
          <a:xfrm>
            <a:off x="1776413" y="6348415"/>
            <a:ext cx="285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6600"/>
              </a:buClr>
              <a:buFontTx/>
              <a:buNone/>
            </a:pPr>
            <a:r>
              <a:rPr lang="en-GB" altLang="fr-FR" sz="1400">
                <a:solidFill>
                  <a:schemeClr val="tx1"/>
                </a:solidFill>
              </a:rPr>
              <a:t>Gunnarsson et al., Ann Neurol 2011;69:83-89</a:t>
            </a:r>
          </a:p>
        </p:txBody>
      </p:sp>
      <p:sp>
        <p:nvSpPr>
          <p:cNvPr id="551951" name="Rectangle 25"/>
          <p:cNvSpPr>
            <a:spLocks noChangeArrowheads="1"/>
          </p:cNvSpPr>
          <p:nvPr/>
        </p:nvSpPr>
        <p:spPr bwMode="auto">
          <a:xfrm>
            <a:off x="177801" y="1027113"/>
            <a:ext cx="1622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fr-FR" sz="2400" b="1">
                <a:solidFill>
                  <a:srgbClr val="008080"/>
                </a:solidFill>
              </a:rPr>
              <a:t>NF-L</a:t>
            </a:r>
            <a:endParaRPr lang="es-ES" altLang="fr-FR" sz="2400" b="1">
              <a:solidFill>
                <a:srgbClr val="008080"/>
              </a:solidFill>
            </a:endParaRPr>
          </a:p>
        </p:txBody>
      </p:sp>
      <p:sp>
        <p:nvSpPr>
          <p:cNvPr id="551953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>
                <a:solidFill>
                  <a:srgbClr val="215968"/>
                </a:solidFill>
              </a:rPr>
              <a:t>NEDA: biomarkers?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Title 3"/>
          <p:cNvSpPr>
            <a:spLocks noGrp="1"/>
          </p:cNvSpPr>
          <p:nvPr>
            <p:ph type="title"/>
          </p:nvPr>
        </p:nvSpPr>
        <p:spPr>
          <a:xfrm>
            <a:off x="209551" y="274638"/>
            <a:ext cx="7559675" cy="749300"/>
          </a:xfrm>
        </p:spPr>
        <p:txBody>
          <a:bodyPr/>
          <a:lstStyle/>
          <a:p>
            <a:r>
              <a:rPr lang="en-US" altLang="fr-FR" smtClean="0">
                <a:latin typeface="Tahoma" panose="020B0604030504040204" pitchFamily="34" charset="0"/>
                <a:cs typeface="Tahoma" panose="020B0604030504040204" pitchFamily="34" charset="0"/>
              </a:rPr>
              <a:t>Monitoring therapeutic response</a:t>
            </a:r>
          </a:p>
        </p:txBody>
      </p:sp>
      <p:sp>
        <p:nvSpPr>
          <p:cNvPr id="51405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843214" y="6513515"/>
            <a:ext cx="6142037" cy="261937"/>
          </a:xfrm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</a:rPr>
              <a:t>Rio J et al. Presented at ECTRIMS; 10</a:t>
            </a: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13 September, </a:t>
            </a: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</a:rPr>
              <a:t>2014; Boston, USA. P285.</a:t>
            </a:r>
          </a:p>
        </p:txBody>
      </p:sp>
      <p:sp>
        <p:nvSpPr>
          <p:cNvPr id="514054" name="Rectangle 1"/>
          <p:cNvSpPr>
            <a:spLocks noChangeArrowheads="1"/>
          </p:cNvSpPr>
          <p:nvPr/>
        </p:nvSpPr>
        <p:spPr bwMode="auto">
          <a:xfrm>
            <a:off x="294480" y="2387517"/>
            <a:ext cx="8069336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fr-FR" sz="2800" dirty="0">
                <a:solidFill>
                  <a:srgbClr val="161616"/>
                </a:solidFill>
                <a:latin typeface="Trebuchet MS" panose="020B0603020202020204" pitchFamily="34" charset="0"/>
              </a:rPr>
              <a:t> </a:t>
            </a:r>
            <a:r>
              <a:rPr lang="en-US" altLang="fr-FR" sz="2800" dirty="0" smtClean="0">
                <a:solidFill>
                  <a:srgbClr val="161616"/>
                </a:solidFill>
                <a:latin typeface="Trebuchet MS" panose="020B0603020202020204" pitchFamily="34" charset="0"/>
              </a:rPr>
              <a:t>Further considerations for the clinical practice</a:t>
            </a:r>
            <a:endParaRPr lang="en-US" altLang="fr-FR" sz="2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51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Shape 2623"/>
          <p:cNvSpPr>
            <a:spLocks noChangeArrowheads="1"/>
          </p:cNvSpPr>
          <p:nvPr/>
        </p:nvSpPr>
        <p:spPr bwMode="auto">
          <a:xfrm>
            <a:off x="1433514" y="6442077"/>
            <a:ext cx="6575425" cy="2460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pPr algn="ctr" eaLnBrk="1" hangingPunct="1">
              <a:defRPr/>
            </a:pPr>
            <a:endParaRPr sz="1000" kern="0" dirty="0">
              <a:solidFill>
                <a:sysClr val="windowText" lastClr="000000"/>
              </a:solidFill>
              <a:latin typeface="Trebuchet MS" charset="0"/>
              <a:ea typeface="Calibri"/>
              <a:cs typeface="Calibri"/>
              <a:sym typeface="Calibri"/>
            </a:endParaRPr>
          </a:p>
        </p:txBody>
      </p:sp>
      <p:sp>
        <p:nvSpPr>
          <p:cNvPr id="2624" name="Shape 2624"/>
          <p:cNvSpPr/>
          <p:nvPr/>
        </p:nvSpPr>
        <p:spPr bwMode="auto">
          <a:xfrm>
            <a:off x="690563" y="2151063"/>
            <a:ext cx="1181100" cy="882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4035"/>
                </a:lnTo>
                <a:lnTo>
                  <a:pt x="12819" y="14035"/>
                </a:lnTo>
                <a:lnTo>
                  <a:pt x="12819" y="16200"/>
                </a:lnTo>
                <a:lnTo>
                  <a:pt x="14838" y="16200"/>
                </a:lnTo>
                <a:lnTo>
                  <a:pt x="10800" y="21600"/>
                </a:lnTo>
                <a:lnTo>
                  <a:pt x="6762" y="16200"/>
                </a:lnTo>
                <a:lnTo>
                  <a:pt x="8781" y="16200"/>
                </a:lnTo>
                <a:lnTo>
                  <a:pt x="8781" y="14035"/>
                </a:lnTo>
                <a:lnTo>
                  <a:pt x="0" y="14035"/>
                </a:lnTo>
                <a:close/>
              </a:path>
            </a:pathLst>
          </a:custGeom>
          <a:solidFill>
            <a:srgbClr val="93CDDD"/>
          </a:solidFill>
          <a:ln w="25400" cap="flat">
            <a:solidFill>
              <a:srgbClr val="386996"/>
            </a:solidFill>
            <a:prstDash val="solid"/>
            <a:bevel/>
          </a:ln>
          <a:effectLst/>
        </p:spPr>
        <p:txBody>
          <a:bodyPr lIns="0" tIns="0" rIns="0" bIns="0" anchor="ctr"/>
          <a:lstStyle/>
          <a:p>
            <a:pPr algn="ctr" eaLnBrk="1" hangingPunct="1">
              <a:defRPr>
                <a:solidFill>
                  <a:srgbClr val="FFFFFF"/>
                </a:solidFill>
              </a:defRPr>
            </a:pPr>
            <a:endParaRPr sz="1400" b="1" kern="0">
              <a:solidFill>
                <a:srgbClr val="FFFFFF"/>
              </a:solidFill>
              <a:latin typeface="Trebuchet MS" charset="0"/>
              <a:cs typeface="Arial"/>
              <a:sym typeface="Arial"/>
            </a:endParaRPr>
          </a:p>
        </p:txBody>
      </p:sp>
      <p:sp>
        <p:nvSpPr>
          <p:cNvPr id="2625" name="Shape 2625"/>
          <p:cNvSpPr/>
          <p:nvPr/>
        </p:nvSpPr>
        <p:spPr bwMode="auto">
          <a:xfrm>
            <a:off x="795338" y="2197102"/>
            <a:ext cx="971550" cy="430213"/>
          </a:xfrm>
          <a:prstGeom prst="rect">
            <a:avLst/>
          </a:prstGeom>
          <a:solidFill>
            <a:srgbClr val="93CDDD"/>
          </a:solidFill>
          <a:ln w="12700" cap="flat">
            <a:noFill/>
            <a:miter lim="400000"/>
          </a:ln>
          <a:effectLst/>
          <a:extLst/>
        </p:spPr>
        <p:txBody>
          <a:bodyPr lIns="0" tIns="0" rIns="0" bIns="0" anchor="ctr">
            <a:spAutoFit/>
          </a:bodyPr>
          <a:lstStyle>
            <a:lvl1pPr>
              <a:def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eaLnBrk="1" hangingPunct="1">
              <a:defRPr sz="1800" b="0">
                <a:solidFill>
                  <a:srgbClr val="000000"/>
                </a:solidFill>
              </a:defRPr>
            </a:pPr>
            <a:r>
              <a:rPr sz="1400" b="0" kern="0" dirty="0">
                <a:solidFill>
                  <a:schemeClr val="tx1"/>
                </a:solidFill>
                <a:latin typeface="Arial"/>
              </a:rPr>
              <a:t>Treatment initiation</a:t>
            </a:r>
          </a:p>
        </p:txBody>
      </p:sp>
      <p:grpSp>
        <p:nvGrpSpPr>
          <p:cNvPr id="3" name="Group 2631"/>
          <p:cNvGrpSpPr>
            <a:grpSpLocks/>
          </p:cNvGrpSpPr>
          <p:nvPr/>
        </p:nvGrpSpPr>
        <p:grpSpPr bwMode="auto">
          <a:xfrm>
            <a:off x="946150" y="2873379"/>
            <a:ext cx="7580313" cy="830263"/>
            <a:chOff x="-51583" y="0"/>
            <a:chExt cx="7579435" cy="829340"/>
          </a:xfrm>
          <a:solidFill>
            <a:srgbClr val="93CDDD"/>
          </a:solidFill>
        </p:grpSpPr>
        <p:sp>
          <p:nvSpPr>
            <p:cNvPr id="2627" name="Shape 2627"/>
            <p:cNvSpPr/>
            <p:nvPr/>
          </p:nvSpPr>
          <p:spPr>
            <a:xfrm>
              <a:off x="-789" y="0"/>
              <a:ext cx="7528641" cy="829340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  <a:ln w="25400" cap="flat">
              <a:solidFill>
                <a:srgbClr val="3A6A96"/>
              </a:solidFill>
              <a:prstDash val="solid"/>
              <a:bevel/>
            </a:ln>
            <a:effectLst/>
          </p:spPr>
          <p:txBody>
            <a:bodyPr lIns="0" tIns="0" rIns="0" bIns="0" anchor="ctr"/>
            <a:lstStyle/>
            <a:p>
              <a:pPr algn="ctr" eaLnBrk="1" hangingPunct="1">
                <a:defRPr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defRPr>
              </a:pPr>
              <a:endParaRPr ker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endParaRPr>
            </a:p>
          </p:txBody>
        </p:sp>
        <p:sp>
          <p:nvSpPr>
            <p:cNvPr id="2628" name="Shape 2628"/>
            <p:cNvSpPr/>
            <p:nvPr/>
          </p:nvSpPr>
          <p:spPr>
            <a:xfrm>
              <a:off x="-51583" y="244203"/>
              <a:ext cx="1201599" cy="36947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/>
          </p:spPr>
          <p:txBody>
            <a:bodyPr lIns="45719" tIns="45719" rIns="45719" bIns="45719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eaLnBrk="1" hangingPunct="1">
                <a:defRPr sz="1800" b="0">
                  <a:solidFill>
                    <a:srgbClr val="000000"/>
                  </a:solidFill>
                </a:defRPr>
              </a:pPr>
              <a:r>
                <a:rPr sz="1800" b="0" kern="0" dirty="0">
                  <a:solidFill>
                    <a:schemeClr val="tx1"/>
                  </a:solidFill>
                  <a:latin typeface="Arial"/>
                </a:rPr>
                <a:t>0 </a:t>
              </a:r>
              <a:r>
                <a:rPr sz="1800" b="0" kern="0" dirty="0" smtClean="0">
                  <a:solidFill>
                    <a:schemeClr val="tx1"/>
                  </a:solidFill>
                  <a:latin typeface="Arial"/>
                </a:rPr>
                <a:t>mo</a:t>
              </a:r>
              <a:r>
                <a:rPr lang="en-GB" sz="1800" b="0" kern="0" dirty="0" smtClean="0">
                  <a:solidFill>
                    <a:schemeClr val="tx1"/>
                  </a:solidFill>
                  <a:latin typeface="Arial"/>
                </a:rPr>
                <a:t>nth</a:t>
              </a:r>
              <a:r>
                <a:rPr sz="1800" b="0" kern="0" dirty="0" smtClean="0">
                  <a:solidFill>
                    <a:schemeClr val="tx1"/>
                  </a:solidFill>
                  <a:latin typeface="Arial"/>
                </a:rPr>
                <a:t>s</a:t>
              </a:r>
              <a:endParaRPr sz="1800" b="0" kern="0" dirty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2629" name="Shape 2629"/>
            <p:cNvSpPr/>
            <p:nvPr/>
          </p:nvSpPr>
          <p:spPr>
            <a:xfrm>
              <a:off x="1937325" y="244203"/>
              <a:ext cx="1404774" cy="36947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/>
          </p:spPr>
          <p:txBody>
            <a:bodyPr lIns="45719" tIns="45719" rIns="45719" bIns="45719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eaLnBrk="1" hangingPunct="1">
                <a:defRPr sz="1800" b="0">
                  <a:solidFill>
                    <a:srgbClr val="000000"/>
                  </a:solidFill>
                </a:defRPr>
              </a:pPr>
              <a:r>
                <a:rPr sz="1800" b="0" kern="0" dirty="0">
                  <a:solidFill>
                    <a:schemeClr val="tx1"/>
                  </a:solidFill>
                  <a:latin typeface="Arial"/>
                </a:rPr>
                <a:t>6 </a:t>
              </a:r>
              <a:r>
                <a:rPr sz="1800" b="0" kern="0" dirty="0" smtClean="0">
                  <a:solidFill>
                    <a:schemeClr val="tx1"/>
                  </a:solidFill>
                  <a:latin typeface="Arial"/>
                </a:rPr>
                <a:t>mo</a:t>
              </a:r>
              <a:r>
                <a:rPr lang="en-GB" sz="1800" b="0" kern="0" dirty="0" smtClean="0">
                  <a:solidFill>
                    <a:schemeClr val="tx1"/>
                  </a:solidFill>
                  <a:latin typeface="Arial"/>
                </a:rPr>
                <a:t>nth</a:t>
              </a:r>
              <a:r>
                <a:rPr sz="1800" b="0" kern="0" dirty="0" smtClean="0">
                  <a:solidFill>
                    <a:schemeClr val="tx1"/>
                  </a:solidFill>
                  <a:latin typeface="Arial"/>
                </a:rPr>
                <a:t>s</a:t>
              </a:r>
              <a:endParaRPr sz="1800" b="0" kern="0" dirty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2630" name="Shape 2630"/>
            <p:cNvSpPr/>
            <p:nvPr/>
          </p:nvSpPr>
          <p:spPr>
            <a:xfrm>
              <a:off x="4367505" y="244203"/>
              <a:ext cx="1409537" cy="36947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/>
          </p:spPr>
          <p:txBody>
            <a:bodyPr lIns="45719" tIns="45719" rIns="45719" bIns="45719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eaLnBrk="1" hangingPunct="1">
                <a:defRPr sz="1800" b="0">
                  <a:solidFill>
                    <a:srgbClr val="000000"/>
                  </a:solidFill>
                </a:defRPr>
              </a:pPr>
              <a:r>
                <a:rPr sz="1800" b="0" kern="0" dirty="0">
                  <a:solidFill>
                    <a:schemeClr val="tx1"/>
                  </a:solidFill>
                  <a:latin typeface="Arial"/>
                </a:rPr>
                <a:t>12 </a:t>
              </a:r>
              <a:r>
                <a:rPr sz="1800" b="0" kern="0" dirty="0" smtClean="0">
                  <a:solidFill>
                    <a:schemeClr val="tx1"/>
                  </a:solidFill>
                  <a:latin typeface="Arial"/>
                </a:rPr>
                <a:t>mo</a:t>
              </a:r>
              <a:r>
                <a:rPr lang="en-GB" sz="1800" b="0" kern="0" dirty="0" smtClean="0">
                  <a:solidFill>
                    <a:schemeClr val="tx1"/>
                  </a:solidFill>
                  <a:latin typeface="Arial"/>
                </a:rPr>
                <a:t>nth</a:t>
              </a:r>
              <a:r>
                <a:rPr sz="1800" b="0" kern="0" dirty="0" smtClean="0">
                  <a:solidFill>
                    <a:schemeClr val="tx1"/>
                  </a:solidFill>
                  <a:latin typeface="Arial"/>
                </a:rPr>
                <a:t>s</a:t>
              </a:r>
              <a:endParaRPr sz="1800" b="0" kern="0" dirty="0">
                <a:solidFill>
                  <a:schemeClr val="tx1"/>
                </a:solidFill>
                <a:latin typeface="Arial"/>
              </a:endParaRPr>
            </a:p>
          </p:txBody>
        </p:sp>
      </p:grpSp>
      <p:sp>
        <p:nvSpPr>
          <p:cNvPr id="2632" name="Shape 2632"/>
          <p:cNvSpPr/>
          <p:nvPr/>
        </p:nvSpPr>
        <p:spPr bwMode="auto">
          <a:xfrm>
            <a:off x="2852739" y="1587502"/>
            <a:ext cx="1570037" cy="1446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5353"/>
                </a:lnTo>
                <a:lnTo>
                  <a:pt x="12702" y="15353"/>
                </a:lnTo>
                <a:lnTo>
                  <a:pt x="12702" y="17153"/>
                </a:lnTo>
                <a:lnTo>
                  <a:pt x="15774" y="17153"/>
                </a:lnTo>
                <a:lnTo>
                  <a:pt x="10800" y="21600"/>
                </a:lnTo>
                <a:lnTo>
                  <a:pt x="5826" y="17153"/>
                </a:lnTo>
                <a:lnTo>
                  <a:pt x="8898" y="17153"/>
                </a:lnTo>
                <a:lnTo>
                  <a:pt x="8898" y="15353"/>
                </a:lnTo>
                <a:lnTo>
                  <a:pt x="0" y="15353"/>
                </a:lnTo>
                <a:close/>
              </a:path>
            </a:pathLst>
          </a:custGeom>
          <a:solidFill>
            <a:srgbClr val="93CDDD"/>
          </a:solidFill>
          <a:ln w="25400" cap="flat">
            <a:solidFill>
              <a:srgbClr val="3A6A96"/>
            </a:solidFill>
            <a:prstDash val="solid"/>
            <a:bevel/>
          </a:ln>
          <a:effectLst/>
        </p:spPr>
        <p:txBody>
          <a:bodyPr lIns="0" tIns="0" rIns="0" bIns="0" anchor="ctr"/>
          <a:lstStyle/>
          <a:p>
            <a:pPr algn="ctr" eaLnBrk="1" hangingPunct="1">
              <a:defRPr>
                <a:solidFill>
                  <a:srgbClr val="FFFFFF"/>
                </a:solidFill>
              </a:defRPr>
            </a:pPr>
            <a:endParaRPr sz="1400" b="1" kern="0">
              <a:solidFill>
                <a:srgbClr val="FFFFFF"/>
              </a:solidFill>
              <a:latin typeface="Trebuchet MS" charset="0"/>
              <a:cs typeface="Arial"/>
              <a:sym typeface="Arial"/>
            </a:endParaRPr>
          </a:p>
        </p:txBody>
      </p:sp>
      <p:sp>
        <p:nvSpPr>
          <p:cNvPr id="2633" name="Shape 2633"/>
          <p:cNvSpPr/>
          <p:nvPr/>
        </p:nvSpPr>
        <p:spPr bwMode="auto">
          <a:xfrm>
            <a:off x="2935289" y="1798638"/>
            <a:ext cx="1487487" cy="646112"/>
          </a:xfrm>
          <a:prstGeom prst="rect">
            <a:avLst/>
          </a:prstGeom>
          <a:solidFill>
            <a:srgbClr val="93CDDD"/>
          </a:solidFill>
          <a:ln w="12700" cap="flat">
            <a:noFill/>
            <a:miter lim="400000"/>
          </a:ln>
          <a:effectLst/>
          <a:extLst/>
        </p:spPr>
        <p:txBody>
          <a:bodyPr lIns="0" tIns="0" rIns="0" bIns="0" anchor="ctr">
            <a:spAutoFit/>
          </a:bodyPr>
          <a:lstStyle>
            <a:lvl1pPr>
              <a:def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eaLnBrk="1" hangingPunct="1">
              <a:defRPr sz="1800" b="0">
                <a:solidFill>
                  <a:srgbClr val="000000"/>
                </a:solidFill>
              </a:defRPr>
            </a:pPr>
            <a:r>
              <a:rPr sz="1400" b="0" kern="0" dirty="0">
                <a:solidFill>
                  <a:schemeClr val="tx1"/>
                </a:solidFill>
                <a:latin typeface="Arial"/>
              </a:rPr>
              <a:t>New T2 lesions vs baseline MRI: </a:t>
            </a:r>
            <a:r>
              <a:rPr lang="en-GB" sz="1400" b="0" kern="0" dirty="0">
                <a:solidFill>
                  <a:schemeClr val="tx1"/>
                </a:solidFill>
                <a:latin typeface="Arial"/>
              </a:rPr>
              <a:t>i</a:t>
            </a:r>
            <a:r>
              <a:rPr sz="1400" b="0" kern="0" dirty="0" err="1" smtClean="0">
                <a:solidFill>
                  <a:schemeClr val="tx1"/>
                </a:solidFill>
                <a:latin typeface="Arial"/>
              </a:rPr>
              <a:t>nterpretation</a:t>
            </a:r>
            <a:r>
              <a:rPr sz="1400" b="0" kern="0" dirty="0">
                <a:solidFill>
                  <a:schemeClr val="tx1"/>
                </a:solidFill>
                <a:latin typeface="Arial"/>
              </a:rPr>
              <a:t>?</a:t>
            </a:r>
          </a:p>
        </p:txBody>
      </p:sp>
      <p:sp>
        <p:nvSpPr>
          <p:cNvPr id="2635" name="Shape 2635"/>
          <p:cNvSpPr>
            <a:spLocks noChangeArrowheads="1"/>
          </p:cNvSpPr>
          <p:nvPr/>
        </p:nvSpPr>
        <p:spPr bwMode="auto">
          <a:xfrm>
            <a:off x="346075" y="3990977"/>
            <a:ext cx="3925888" cy="830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pPr marL="342891" indent="-342891" algn="ctr" eaLnBrk="1" hangingPunct="1">
              <a:spcBef>
                <a:spcPts val="1200"/>
              </a:spcBef>
              <a:buClr>
                <a:srgbClr val="005CAB"/>
              </a:buClr>
              <a:buSzPct val="100000"/>
              <a:buFont typeface="Wingdings" pitchFamily="2" charset="2"/>
              <a:buChar char="§"/>
              <a:defRPr sz="1800"/>
            </a:pPr>
            <a:r>
              <a:rPr lang="en-GB" sz="1600" kern="0" dirty="0">
                <a:solidFill>
                  <a:sysClr val="windowText" lastClr="000000"/>
                </a:solidFill>
                <a:latin typeface="Trebuchet MS" charset="0"/>
                <a:ea typeface="Calibri"/>
                <a:cs typeface="Calibri"/>
                <a:sym typeface="Calibri"/>
              </a:rPr>
              <a:t> </a:t>
            </a:r>
            <a:r>
              <a:rPr sz="1600" kern="0" dirty="0">
                <a:solidFill>
                  <a:srgbClr val="000000"/>
                </a:solidFill>
                <a:latin typeface="Trebuchet MS" charset="0"/>
                <a:cs typeface="Arial"/>
                <a:sym typeface="Calibri"/>
              </a:rPr>
              <a:t>Some drugs may take up to 6 months until a measurable treatment </a:t>
            </a:r>
            <a:r>
              <a:rPr lang="en-GB" sz="1600" kern="0" dirty="0">
                <a:solidFill>
                  <a:srgbClr val="000000"/>
                </a:solidFill>
                <a:latin typeface="Trebuchet MS" charset="0"/>
                <a:cs typeface="Arial"/>
                <a:sym typeface="Calibri"/>
              </a:rPr>
              <a:t/>
            </a:r>
            <a:br>
              <a:rPr lang="en-GB" sz="1600" kern="0" dirty="0">
                <a:solidFill>
                  <a:srgbClr val="000000"/>
                </a:solidFill>
                <a:latin typeface="Trebuchet MS" charset="0"/>
                <a:cs typeface="Arial"/>
                <a:sym typeface="Calibri"/>
              </a:rPr>
            </a:br>
            <a:r>
              <a:rPr sz="1600" kern="0" dirty="0">
                <a:solidFill>
                  <a:srgbClr val="000000"/>
                </a:solidFill>
                <a:latin typeface="Trebuchet MS" charset="0"/>
                <a:cs typeface="Arial"/>
                <a:sym typeface="Calibri"/>
              </a:rPr>
              <a:t>effect is seen</a:t>
            </a:r>
            <a:r>
              <a:rPr sz="1600" kern="0" baseline="30000" dirty="0">
                <a:solidFill>
                  <a:srgbClr val="000000"/>
                </a:solidFill>
                <a:latin typeface="Trebuchet MS" charset="0"/>
                <a:cs typeface="Arial"/>
                <a:sym typeface="Calibri"/>
              </a:rPr>
              <a:t>1,2</a:t>
            </a:r>
          </a:p>
        </p:txBody>
      </p:sp>
      <p:sp>
        <p:nvSpPr>
          <p:cNvPr id="2636" name="Shape 2636"/>
          <p:cNvSpPr>
            <a:spLocks noChangeArrowheads="1"/>
          </p:cNvSpPr>
          <p:nvPr/>
        </p:nvSpPr>
        <p:spPr bwMode="auto">
          <a:xfrm>
            <a:off x="4154489" y="3990977"/>
            <a:ext cx="4954587" cy="10763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pPr marL="342891" indent="-342891" algn="ctr" eaLnBrk="1" hangingPunct="1">
              <a:spcBef>
                <a:spcPts val="1200"/>
              </a:spcBef>
              <a:buClr>
                <a:srgbClr val="005CAB"/>
              </a:buClr>
              <a:buSzPct val="100000"/>
              <a:buFont typeface="Wingdings" pitchFamily="2" charset="2"/>
              <a:buChar char="§"/>
              <a:defRPr sz="1800"/>
            </a:pPr>
            <a:r>
              <a:rPr lang="en-GB" sz="1600" kern="0" dirty="0">
                <a:solidFill>
                  <a:sysClr val="windowText" lastClr="000000"/>
                </a:solidFill>
                <a:latin typeface="Trebuchet MS" charset="0"/>
                <a:ea typeface="Calibri"/>
                <a:cs typeface="Calibri"/>
                <a:sym typeface="Calibri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 charset="0"/>
                <a:ea typeface="Calibri"/>
                <a:cs typeface="Calibri"/>
                <a:sym typeface="Calibri"/>
              </a:rPr>
              <a:t>If </a:t>
            </a:r>
            <a:r>
              <a:rPr sz="1600" kern="0" dirty="0">
                <a:solidFill>
                  <a:srgbClr val="000000"/>
                </a:solidFill>
                <a:latin typeface="Trebuchet MS" charset="0"/>
                <a:cs typeface="Arial"/>
                <a:sym typeface="Calibri"/>
              </a:rPr>
              <a:t>patients have new T2 lesions at 6 months, a second MRI at 12 months may identify new </a:t>
            </a:r>
            <a:r>
              <a:rPr lang="en-GB" sz="1600" kern="0" dirty="0">
                <a:solidFill>
                  <a:srgbClr val="000000"/>
                </a:solidFill>
                <a:latin typeface="Trebuchet MS" charset="0"/>
                <a:cs typeface="Arial"/>
                <a:sym typeface="Calibri"/>
              </a:rPr>
              <a:t/>
            </a:r>
            <a:br>
              <a:rPr lang="en-GB" sz="1600" kern="0" dirty="0">
                <a:solidFill>
                  <a:srgbClr val="000000"/>
                </a:solidFill>
                <a:latin typeface="Trebuchet MS" charset="0"/>
                <a:cs typeface="Arial"/>
                <a:sym typeface="Calibri"/>
              </a:rPr>
            </a:br>
            <a:r>
              <a:rPr sz="1600" kern="0" dirty="0">
                <a:solidFill>
                  <a:srgbClr val="000000"/>
                </a:solidFill>
                <a:latin typeface="Trebuchet MS" charset="0"/>
                <a:cs typeface="Arial"/>
                <a:sym typeface="Calibri"/>
              </a:rPr>
              <a:t>T2 lesions that can definitively be said to have developed on treatment</a:t>
            </a:r>
            <a:r>
              <a:rPr sz="1600" kern="0" baseline="30000" dirty="0">
                <a:solidFill>
                  <a:srgbClr val="000000"/>
                </a:solidFill>
                <a:latin typeface="Trebuchet MS" charset="0"/>
                <a:cs typeface="Arial"/>
                <a:sym typeface="Calibri"/>
              </a:rPr>
              <a:t>1,2</a:t>
            </a:r>
          </a:p>
        </p:txBody>
      </p:sp>
      <p:sp>
        <p:nvSpPr>
          <p:cNvPr id="2637" name="Shape 2637"/>
          <p:cNvSpPr/>
          <p:nvPr/>
        </p:nvSpPr>
        <p:spPr bwMode="auto">
          <a:xfrm>
            <a:off x="4965700" y="1587502"/>
            <a:ext cx="2230438" cy="1446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5353"/>
                </a:lnTo>
                <a:lnTo>
                  <a:pt x="12250" y="15353"/>
                </a:lnTo>
                <a:lnTo>
                  <a:pt x="12250" y="17153"/>
                </a:lnTo>
                <a:lnTo>
                  <a:pt x="14592" y="17153"/>
                </a:lnTo>
                <a:lnTo>
                  <a:pt x="10800" y="21600"/>
                </a:lnTo>
                <a:lnTo>
                  <a:pt x="7008" y="17153"/>
                </a:lnTo>
                <a:lnTo>
                  <a:pt x="9350" y="17153"/>
                </a:lnTo>
                <a:lnTo>
                  <a:pt x="9350" y="15353"/>
                </a:lnTo>
                <a:lnTo>
                  <a:pt x="0" y="15353"/>
                </a:lnTo>
                <a:close/>
              </a:path>
            </a:pathLst>
          </a:custGeom>
          <a:solidFill>
            <a:srgbClr val="93CDDD"/>
          </a:solidFill>
          <a:ln w="25400" cap="flat">
            <a:solidFill>
              <a:srgbClr val="3A6A96"/>
            </a:solidFill>
            <a:prstDash val="solid"/>
            <a:bevel/>
          </a:ln>
          <a:effectLst/>
        </p:spPr>
        <p:txBody>
          <a:bodyPr lIns="0" tIns="0" rIns="0" bIns="0" anchor="ctr"/>
          <a:lstStyle/>
          <a:p>
            <a:pPr algn="ctr" eaLnBrk="1" hangingPunct="1">
              <a:defRPr>
                <a:solidFill>
                  <a:srgbClr val="FFFFFF"/>
                </a:solidFill>
              </a:defRPr>
            </a:pPr>
            <a:endParaRPr sz="1400" b="1" kern="0">
              <a:solidFill>
                <a:srgbClr val="FFFFFF"/>
              </a:solidFill>
              <a:latin typeface="Trebuchet MS" charset="0"/>
              <a:cs typeface="Arial"/>
              <a:sym typeface="Arial"/>
            </a:endParaRPr>
          </a:p>
        </p:txBody>
      </p:sp>
      <p:sp>
        <p:nvSpPr>
          <p:cNvPr id="552971" name="Shape 2638"/>
          <p:cNvSpPr>
            <a:spLocks noChangeArrowheads="1"/>
          </p:cNvSpPr>
          <p:nvPr/>
        </p:nvSpPr>
        <p:spPr bwMode="auto">
          <a:xfrm>
            <a:off x="5006975" y="1681163"/>
            <a:ext cx="2127250" cy="862012"/>
          </a:xfrm>
          <a:prstGeom prst="rect">
            <a:avLst/>
          </a:prstGeom>
          <a:solidFill>
            <a:srgbClr val="93C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  <a:t>New T2 lesions vs </a:t>
            </a:r>
            <a:br>
              <a:rPr lang="es-ES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</a:br>
            <a:r>
              <a:rPr lang="es-ES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  <a:t>6</a:t>
            </a:r>
            <a:r>
              <a:rPr lang="en-GB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  <a:t>-</a:t>
            </a:r>
            <a:r>
              <a:rPr lang="es-ES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  <a:t>mo</a:t>
            </a:r>
            <a:r>
              <a:rPr lang="en-GB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  <a:t>nth</a:t>
            </a:r>
            <a:r>
              <a:rPr lang="es-ES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  <a:t> MRI: developed </a:t>
            </a:r>
            <a:r>
              <a:rPr lang="en-GB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  <a:t/>
            </a:r>
            <a:br>
              <a:rPr lang="en-GB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</a:br>
            <a:r>
              <a:rPr lang="en-GB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  <a:t>a</a:t>
            </a:r>
            <a:r>
              <a:rPr lang="es-ES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  <a:t>fter treatment  </a:t>
            </a:r>
            <a:r>
              <a:rPr lang="en-GB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  <a:t/>
            </a:r>
            <a:br>
              <a:rPr lang="en-GB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</a:br>
            <a:r>
              <a:rPr lang="es-ES" altLang="fr-FR" sz="1400">
                <a:solidFill>
                  <a:schemeClr val="tx1"/>
                </a:solidFill>
                <a:latin typeface="Trebuchet MS" panose="020B0603020202020204" pitchFamily="34" charset="0"/>
                <a:sym typeface="Calibri" panose="020F0502020204030204" pitchFamily="34" charset="0"/>
              </a:rPr>
              <a:t>became effective</a:t>
            </a:r>
          </a:p>
        </p:txBody>
      </p:sp>
      <p:sp>
        <p:nvSpPr>
          <p:cNvPr id="2640" name="Shape 2640"/>
          <p:cNvSpPr/>
          <p:nvPr/>
        </p:nvSpPr>
        <p:spPr>
          <a:xfrm rot="5400000">
            <a:off x="2101851" y="2530476"/>
            <a:ext cx="415925" cy="2438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5965" y="0"/>
                  <a:pt x="10800" y="830"/>
                  <a:pt x="10800" y="1853"/>
                </a:cubicBezTo>
                <a:lnTo>
                  <a:pt x="10800" y="8947"/>
                </a:lnTo>
                <a:cubicBezTo>
                  <a:pt x="10800" y="9970"/>
                  <a:pt x="15635" y="10800"/>
                  <a:pt x="21600" y="10800"/>
                </a:cubicBezTo>
                <a:cubicBezTo>
                  <a:pt x="15635" y="10800"/>
                  <a:pt x="10800" y="11630"/>
                  <a:pt x="10800" y="12653"/>
                </a:cubicBezTo>
                <a:lnTo>
                  <a:pt x="10800" y="19747"/>
                </a:lnTo>
                <a:cubicBezTo>
                  <a:pt x="10800" y="20770"/>
                  <a:pt x="5965" y="21600"/>
                  <a:pt x="0" y="21600"/>
                </a:cubicBezTo>
              </a:path>
            </a:pathLst>
          </a:custGeom>
          <a:ln w="28575">
            <a:solidFill>
              <a:srgbClr val="4A8ECB"/>
            </a:solidFill>
          </a:ln>
        </p:spPr>
        <p:txBody>
          <a:bodyPr lIns="0" tIns="0" rIns="0" bIns="0" anchor="ctr"/>
          <a:lstStyle/>
          <a:p>
            <a:pPr algn="ctr" eaLnBrk="1" hangingPunct="1">
              <a:defRPr>
                <a:latin typeface="Arial Bold"/>
                <a:ea typeface="Arial Bold"/>
                <a:cs typeface="Arial Bold"/>
                <a:sym typeface="Arial Bold"/>
              </a:defRPr>
            </a:pPr>
            <a:endParaRPr kern="0">
              <a:solidFill>
                <a:sysClr val="windowText" lastClr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641" name="Shape 2641"/>
          <p:cNvSpPr/>
          <p:nvPr/>
        </p:nvSpPr>
        <p:spPr>
          <a:xfrm rot="5400000">
            <a:off x="4692651" y="2530476"/>
            <a:ext cx="415925" cy="2438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5965" y="0"/>
                  <a:pt x="10800" y="830"/>
                  <a:pt x="10800" y="1853"/>
                </a:cubicBezTo>
                <a:lnTo>
                  <a:pt x="10800" y="8947"/>
                </a:lnTo>
                <a:cubicBezTo>
                  <a:pt x="10800" y="9970"/>
                  <a:pt x="15635" y="10800"/>
                  <a:pt x="21600" y="10800"/>
                </a:cubicBezTo>
                <a:cubicBezTo>
                  <a:pt x="15635" y="10800"/>
                  <a:pt x="10800" y="11630"/>
                  <a:pt x="10800" y="12653"/>
                </a:cubicBezTo>
                <a:lnTo>
                  <a:pt x="10800" y="19747"/>
                </a:lnTo>
                <a:cubicBezTo>
                  <a:pt x="10800" y="20770"/>
                  <a:pt x="5965" y="21600"/>
                  <a:pt x="0" y="21600"/>
                </a:cubicBezTo>
              </a:path>
            </a:pathLst>
          </a:custGeom>
          <a:ln w="28575">
            <a:solidFill>
              <a:srgbClr val="4A8ECB"/>
            </a:solidFill>
          </a:ln>
        </p:spPr>
        <p:txBody>
          <a:bodyPr lIns="0" tIns="0" rIns="0" bIns="0" anchor="ctr"/>
          <a:lstStyle/>
          <a:p>
            <a:pPr algn="ctr" eaLnBrk="1" hangingPunct="1">
              <a:defRPr>
                <a:latin typeface="Arial Bold"/>
                <a:ea typeface="Arial Bold"/>
                <a:cs typeface="Arial Bold"/>
                <a:sym typeface="Arial Bold"/>
              </a:defRPr>
            </a:pPr>
            <a:endParaRPr kern="0">
              <a:solidFill>
                <a:sysClr val="windowText" lastClr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642" name="Shape 2642"/>
          <p:cNvSpPr>
            <a:spLocks noChangeArrowheads="1"/>
          </p:cNvSpPr>
          <p:nvPr/>
        </p:nvSpPr>
        <p:spPr bwMode="auto">
          <a:xfrm>
            <a:off x="644525" y="5189540"/>
            <a:ext cx="7924800" cy="612775"/>
          </a:xfrm>
          <a:prstGeom prst="roundRect">
            <a:avLst>
              <a:gd name="adj" fmla="val 16667"/>
            </a:avLst>
          </a:prstGeom>
          <a:solidFill>
            <a:srgbClr val="31859C"/>
          </a:solidFill>
          <a:ln w="12700">
            <a:noFill/>
            <a:miter lim="400000"/>
            <a:headEnd/>
            <a:tailEnd/>
          </a:ln>
          <a:effectLst>
            <a:outerShdw dist="27940" dir="5400000" rotWithShape="0">
              <a:srgbClr val="808080">
                <a:alpha val="31999"/>
              </a:srgbClr>
            </a:outerShdw>
          </a:effectLst>
        </p:spPr>
        <p:txBody>
          <a:bodyPr lIns="0" tIns="0" rIns="0" bIns="0">
            <a:spAutoFit/>
          </a:bodyPr>
          <a:lstStyle>
            <a:lvl1pPr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algn="ctr" eaLnBrk="1" hangingPunct="1">
              <a:defRPr/>
            </a:pPr>
            <a:r>
              <a:rPr kern="0" dirty="0">
                <a:solidFill>
                  <a:schemeClr val="bg1"/>
                </a:solidFill>
                <a:latin typeface="Arial"/>
              </a:rPr>
              <a:t>Treatment effects on T2 lesions may take up to 6 months to become apparent, hence recent suggestions to </a:t>
            </a:r>
            <a:r>
              <a:rPr lang="en-GB" kern="0" dirty="0" smtClean="0">
                <a:solidFill>
                  <a:schemeClr val="bg1"/>
                </a:solidFill>
                <a:latin typeface="Arial"/>
              </a:rPr>
              <a:t>'</a:t>
            </a:r>
            <a:r>
              <a:rPr kern="0" dirty="0" err="1" smtClean="0">
                <a:solidFill>
                  <a:schemeClr val="bg1"/>
                </a:solidFill>
                <a:latin typeface="Arial"/>
              </a:rPr>
              <a:t>rebaseline</a:t>
            </a:r>
            <a:r>
              <a:rPr lang="en-GB" kern="0" dirty="0">
                <a:solidFill>
                  <a:schemeClr val="bg1"/>
                </a:solidFill>
                <a:latin typeface="Arial"/>
              </a:rPr>
              <a:t>'</a:t>
            </a:r>
            <a:r>
              <a:rPr kern="0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kern="0" dirty="0">
                <a:solidFill>
                  <a:schemeClr val="bg1"/>
                </a:solidFill>
                <a:latin typeface="Arial"/>
              </a:rPr>
              <a:t>at 6 months</a:t>
            </a:r>
          </a:p>
        </p:txBody>
      </p:sp>
      <p:sp>
        <p:nvSpPr>
          <p:cNvPr id="55297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339" y="6232527"/>
            <a:ext cx="8931275" cy="600075"/>
          </a:xfrm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MRI=magnetic resonance imaging.</a:t>
            </a:r>
            <a:b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</a:b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1. Filippi M et al. </a:t>
            </a:r>
            <a:r>
              <a:rPr lang="en-GB" altLang="fr-FR" i="1" smtClean="0">
                <a:latin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Neurol Sci. </a:t>
            </a: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2013;34:2085–2093;</a:t>
            </a:r>
            <a:b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</a:b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2. Freedman MS et al. </a:t>
            </a:r>
            <a:r>
              <a:rPr lang="en-GB" altLang="fr-FR" i="1" smtClean="0">
                <a:latin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Can J Neurol Sci. </a:t>
            </a: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2013;40:307–323. </a:t>
            </a:r>
          </a:p>
        </p:txBody>
      </p:sp>
      <p:sp>
        <p:nvSpPr>
          <p:cNvPr id="552977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dirty="0">
                <a:solidFill>
                  <a:srgbClr val="215968"/>
                </a:solidFill>
              </a:rPr>
              <a:t>Is ‘</a:t>
            </a:r>
            <a:r>
              <a:rPr lang="en-US" altLang="fr-FR" dirty="0" err="1" smtClean="0">
                <a:solidFill>
                  <a:srgbClr val="215968"/>
                </a:solidFill>
              </a:rPr>
              <a:t>rebaselining</a:t>
            </a:r>
            <a:r>
              <a:rPr lang="en-US" altLang="fr-FR" dirty="0">
                <a:solidFill>
                  <a:srgbClr val="215968"/>
                </a:solidFill>
              </a:rPr>
              <a:t>’ important / is it feasible?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1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49502"/>
            <a:ext cx="4446587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2" name="Rectangle 26"/>
          <p:cNvSpPr>
            <a:spLocks noChangeArrowheads="1"/>
          </p:cNvSpPr>
          <p:nvPr/>
        </p:nvSpPr>
        <p:spPr bwMode="auto">
          <a:xfrm>
            <a:off x="287339" y="1382713"/>
            <a:ext cx="8677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GB" altLang="fr-FR" sz="160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Reliability analysis of 2 consecutive (6 months apart) MRI scans from 85 patients (58 RR-MS, 27 CIS) 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GB" altLang="fr-FR" sz="160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Image pairs were modified to simulate clinical practice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Tx/>
              <a:buChar char="•"/>
            </a:pPr>
            <a:r>
              <a:rPr lang="en-GB" altLang="fr-FR" sz="160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Neuroradiologist: reference standard (i.e. evaluated images in optimal condition)</a:t>
            </a:r>
            <a:endParaRPr lang="en-GB" altLang="fr-FR" sz="16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555013" name="Group 12"/>
          <p:cNvGrpSpPr>
            <a:grpSpLocks/>
          </p:cNvGrpSpPr>
          <p:nvPr/>
        </p:nvGrpSpPr>
        <p:grpSpPr bwMode="auto">
          <a:xfrm>
            <a:off x="233363" y="2492375"/>
            <a:ext cx="3995736" cy="2770188"/>
            <a:chOff x="3175" y="1459"/>
            <a:chExt cx="2517" cy="1745"/>
          </a:xfrm>
        </p:grpSpPr>
        <p:pic>
          <p:nvPicPr>
            <p:cNvPr id="55502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6" t="-3069" b="3203"/>
            <a:stretch>
              <a:fillRect/>
            </a:stretch>
          </p:blipFill>
          <p:spPr bwMode="auto">
            <a:xfrm>
              <a:off x="3198" y="1477"/>
              <a:ext cx="2490" cy="1497"/>
            </a:xfrm>
            <a:prstGeom prst="rect">
              <a:avLst/>
            </a:prstGeom>
            <a:noFill/>
            <a:ln w="19050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5451" y="1885"/>
              <a:ext cx="173" cy="194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GB" sz="1400">
                  <a:solidFill>
                    <a:srgbClr val="A5002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*</a:t>
              </a:r>
            </a:p>
          </p:txBody>
        </p:sp>
        <p:sp>
          <p:nvSpPr>
            <p:cNvPr id="21511" name="Text Box 7"/>
            <p:cNvSpPr txBox="1">
              <a:spLocks noChangeArrowheads="1"/>
            </p:cNvSpPr>
            <p:nvPr/>
          </p:nvSpPr>
          <p:spPr bwMode="auto">
            <a:xfrm>
              <a:off x="4451" y="3049"/>
              <a:ext cx="1241" cy="15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GB" sz="1000" i="1">
                  <a:solidFill>
                    <a:srgbClr val="A50021"/>
                  </a:solidFill>
                  <a:latin typeface="Calibri" pitchFamily="34" charset="0"/>
                </a:rPr>
                <a:t>* ≥3 new or enlarging MRI lesions</a:t>
              </a:r>
            </a:p>
          </p:txBody>
        </p:sp>
        <p:sp>
          <p:nvSpPr>
            <p:cNvPr id="555023" name="Text Box 9"/>
            <p:cNvSpPr txBox="1">
              <a:spLocks noChangeArrowheads="1"/>
            </p:cNvSpPr>
            <p:nvPr/>
          </p:nvSpPr>
          <p:spPr bwMode="auto">
            <a:xfrm>
              <a:off x="3175" y="1459"/>
              <a:ext cx="193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000">
                  <a:solidFill>
                    <a:schemeClr val="tx1"/>
                  </a:solidFill>
                  <a:latin typeface="Calibri" panose="020F0502020204030204" pitchFamily="34" charset="0"/>
                </a:rPr>
                <a:t>% of discrepant counts compared with neuroradiologist</a:t>
              </a:r>
            </a:p>
          </p:txBody>
        </p:sp>
        <p:sp>
          <p:nvSpPr>
            <p:cNvPr id="555024" name="Rectangle 10"/>
            <p:cNvSpPr>
              <a:spLocks noChangeArrowheads="1"/>
            </p:cNvSpPr>
            <p:nvPr/>
          </p:nvSpPr>
          <p:spPr bwMode="auto">
            <a:xfrm>
              <a:off x="3198" y="2112"/>
              <a:ext cx="136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fr-FR" sz="1800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555014" name="Text Box 25"/>
          <p:cNvSpPr txBox="1">
            <a:spLocks noChangeArrowheads="1"/>
          </p:cNvSpPr>
          <p:nvPr/>
        </p:nvSpPr>
        <p:spPr bwMode="auto">
          <a:xfrm>
            <a:off x="0" y="6567490"/>
            <a:ext cx="91440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54000" rIns="180000" bIns="36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fr-FR" sz="1200" i="1" dirty="0">
                <a:solidFill>
                  <a:schemeClr val="tx1"/>
                </a:solidFill>
              </a:rPr>
              <a:t>Altay EE et al. JAMA </a:t>
            </a:r>
            <a:r>
              <a:rPr lang="en-GB" altLang="fr-FR" sz="1200" i="1" dirty="0" err="1">
                <a:solidFill>
                  <a:schemeClr val="tx1"/>
                </a:solidFill>
              </a:rPr>
              <a:t>Neurol</a:t>
            </a:r>
            <a:r>
              <a:rPr lang="en-GB" altLang="fr-FR" sz="1200" i="1" dirty="0">
                <a:solidFill>
                  <a:schemeClr val="tx1"/>
                </a:solidFill>
              </a:rPr>
              <a:t> 2013</a:t>
            </a:r>
          </a:p>
        </p:txBody>
      </p:sp>
      <p:pic>
        <p:nvPicPr>
          <p:cNvPr id="55501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/>
          <a:stretch>
            <a:fillRect/>
          </a:stretch>
        </p:blipFill>
        <p:spPr bwMode="auto">
          <a:xfrm>
            <a:off x="4540251" y="3789363"/>
            <a:ext cx="43910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6" name="Rectangle 15"/>
          <p:cNvSpPr>
            <a:spLocks noChangeArrowheads="1"/>
          </p:cNvSpPr>
          <p:nvPr/>
        </p:nvSpPr>
        <p:spPr bwMode="auto">
          <a:xfrm>
            <a:off x="4572000" y="2565400"/>
            <a:ext cx="719138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fr-FR" sz="180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555017" name="Rectangle 16"/>
          <p:cNvSpPr>
            <a:spLocks noChangeArrowheads="1"/>
          </p:cNvSpPr>
          <p:nvPr/>
        </p:nvSpPr>
        <p:spPr bwMode="auto">
          <a:xfrm>
            <a:off x="4572000" y="4005263"/>
            <a:ext cx="719138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fr-FR" sz="180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1295401" y="5445127"/>
            <a:ext cx="7092950" cy="849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lnSpc>
                <a:spcPct val="140000"/>
              </a:lnSpc>
              <a:defRPr/>
            </a:pPr>
            <a:r>
              <a:rPr lang="en-GB" dirty="0">
                <a:latin typeface="Tahoma"/>
                <a:ea typeface="ＭＳ Ｐゴシック" charset="0"/>
                <a:cs typeface="Tahoma"/>
              </a:rPr>
              <a:t>Agreement between </a:t>
            </a:r>
            <a:r>
              <a:rPr lang="en-GB" dirty="0" err="1">
                <a:latin typeface="Tahoma"/>
                <a:ea typeface="ＭＳ Ｐゴシック" charset="0"/>
                <a:cs typeface="Tahoma"/>
              </a:rPr>
              <a:t>neuroradiologist</a:t>
            </a:r>
            <a:r>
              <a:rPr lang="en-GB" dirty="0">
                <a:latin typeface="Tahoma"/>
                <a:ea typeface="ＭＳ Ｐゴシック" charset="0"/>
                <a:cs typeface="Tahoma"/>
              </a:rPr>
              <a:t> and clinical </a:t>
            </a:r>
            <a:r>
              <a:rPr lang="en-GB" dirty="0" err="1">
                <a:latin typeface="Tahoma"/>
                <a:ea typeface="ＭＳ Ｐゴシック" charset="0"/>
                <a:cs typeface="Tahoma"/>
              </a:rPr>
              <a:t>raters</a:t>
            </a:r>
            <a:r>
              <a:rPr lang="en-GB" dirty="0">
                <a:latin typeface="Tahoma"/>
                <a:ea typeface="ＭＳ Ｐゴシック" charset="0"/>
                <a:cs typeface="Tahoma"/>
              </a:rPr>
              <a:t>:</a:t>
            </a:r>
          </a:p>
          <a:p>
            <a:pPr algn="ctr" eaLnBrk="1" hangingPunct="1">
              <a:lnSpc>
                <a:spcPct val="140000"/>
              </a:lnSpc>
              <a:defRPr/>
            </a:pPr>
            <a:r>
              <a:rPr lang="en-GB" b="1" dirty="0">
                <a:latin typeface="Tahoma"/>
                <a:ea typeface="ＭＳ Ｐゴシック" charset="0"/>
                <a:cs typeface="Tahoma"/>
              </a:rPr>
              <a:t>enhancing lesions &gt; new T2 lesions &gt; enlarging T2 lesions</a:t>
            </a:r>
          </a:p>
        </p:txBody>
      </p:sp>
      <p:sp>
        <p:nvSpPr>
          <p:cNvPr id="555019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>
                <a:solidFill>
                  <a:srgbClr val="215968"/>
                </a:solidFill>
              </a:rPr>
              <a:t>Lesion count: inter-rater variability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169" name="Title 7"/>
          <p:cNvSpPr>
            <a:spLocks noGrp="1"/>
          </p:cNvSpPr>
          <p:nvPr>
            <p:ph type="title"/>
          </p:nvPr>
        </p:nvSpPr>
        <p:spPr>
          <a:xfrm>
            <a:off x="1" y="0"/>
            <a:ext cx="7164388" cy="1030288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ahoma" charset="0"/>
                <a:ea typeface="ＭＳ Ｐゴシック" charset="0"/>
              </a:rPr>
              <a:t>MAGNIMS guidelines: standardized MRI protocol for treatment efficacy monitoring in RRMS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3664" y="4978400"/>
            <a:ext cx="179387" cy="1403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13" y="6203952"/>
            <a:ext cx="8943975" cy="60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endParaRPr lang="en-GB" sz="1100" dirty="0">
              <a:solidFill>
                <a:prstClr val="black"/>
              </a:solidFill>
              <a:latin typeface="Trebuchet MS" charset="0"/>
              <a:cs typeface="Arial" pitchFamily="34" charset="0"/>
              <a:sym typeface="Symbol" panose="05050102010706020507" pitchFamily="18" charset="2"/>
            </a:endParaRPr>
          </a:p>
          <a:p>
            <a:pPr algn="r" eaLnBrk="1" hangingPunct="1">
              <a:defRPr/>
            </a:pPr>
            <a:r>
              <a:rPr lang="en-GB" sz="1100" kern="0" dirty="0">
                <a:solidFill>
                  <a:srgbClr val="000000"/>
                </a:solidFill>
                <a:latin typeface="Trebuchet MS" charset="0"/>
                <a:cs typeface="Arial" panose="020B0604020202020204" pitchFamily="34" charset="0"/>
                <a:sym typeface="Arial"/>
              </a:rPr>
              <a:t>DWI=Diffusion-weighted Imaging; FLAIR=fluid-attenuated inversion recovery; PD=proton density; </a:t>
            </a:r>
            <a:r>
              <a:rPr lang="en-GB" sz="1100" kern="0" dirty="0">
                <a:solidFill>
                  <a:srgbClr val="000000"/>
                </a:solidFill>
                <a:latin typeface="Trebuchet MS" charset="0"/>
                <a:cs typeface="Arial"/>
                <a:sym typeface="Arial"/>
              </a:rPr>
              <a:t>T=Tesla.</a:t>
            </a:r>
            <a:r>
              <a:rPr lang="it-IT" sz="1100" kern="0" baseline="3000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 </a:t>
            </a:r>
            <a:br>
              <a:rPr lang="it-IT" sz="1100" kern="0" baseline="3000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</a:br>
            <a:r>
              <a:rPr lang="en-US" sz="1100" kern="0" dirty="0" err="1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Wattjes</a:t>
            </a:r>
            <a:r>
              <a:rPr lang="en-US" sz="1100" kern="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 M et al. </a:t>
            </a:r>
            <a:r>
              <a:rPr lang="en-US" sz="1100" i="1" kern="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Nat Rev Neurol</a:t>
            </a:r>
            <a:r>
              <a:rPr lang="en-US" sz="1100" kern="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. 2015;11:597</a:t>
            </a:r>
            <a:r>
              <a:rPr lang="en-US" sz="1100" kern="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  <a:sym typeface="Symbol"/>
              </a:rPr>
              <a:t></a:t>
            </a:r>
            <a:r>
              <a:rPr lang="en-US" sz="1100" kern="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606.</a:t>
            </a:r>
            <a:endParaRPr lang="en-GB" sz="1100" kern="0" dirty="0">
              <a:solidFill>
                <a:srgbClr val="000000"/>
              </a:solidFill>
              <a:latin typeface="Trebuchet MS" charset="0"/>
              <a:cs typeface="Arial"/>
              <a:sym typeface="Arial"/>
            </a:endParaRPr>
          </a:p>
        </p:txBody>
      </p:sp>
      <p:sp>
        <p:nvSpPr>
          <p:cNvPr id="35" name="Shape 2610"/>
          <p:cNvSpPr>
            <a:spLocks noGrp="1"/>
          </p:cNvSpPr>
          <p:nvPr>
            <p:ph idx="1"/>
          </p:nvPr>
        </p:nvSpPr>
        <p:spPr>
          <a:xfrm>
            <a:off x="258763" y="1192213"/>
            <a:ext cx="8524875" cy="2881312"/>
          </a:xfrm>
        </p:spPr>
        <p:txBody>
          <a:bodyPr/>
          <a:lstStyle/>
          <a:p>
            <a:r>
              <a:rPr lang="en-GB" altLang="fr-FR" sz="180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Use </a:t>
            </a:r>
            <a:r>
              <a:rPr lang="en-GB" altLang="fr-FR" sz="1800" b="1" u="sng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one MRI scanner </a:t>
            </a:r>
            <a:r>
              <a:rPr lang="en-GB" altLang="fr-FR" sz="180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for longitudinal monitoring to </a:t>
            </a:r>
            <a:br>
              <a:rPr lang="en-GB" altLang="fr-FR" sz="180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GB" altLang="fr-FR" sz="180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minimise variability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altLang="fr-FR" sz="160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≥1.5T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altLang="fr-FR" sz="160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Maximum slice thickness of 3 mm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fr-FR" sz="1600" u="sng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Identical</a:t>
            </a:r>
            <a:r>
              <a:rPr lang="en-US" altLang="fr-FR" sz="160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sequence parameters, orientation and slice positioning</a:t>
            </a:r>
            <a:endParaRPr lang="en-GB" altLang="fr-FR" sz="1600" smtClean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altLang="fr-FR" sz="160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Completed in 25–30 mins and performed 6</a:t>
            </a:r>
            <a:r>
              <a:rPr lang="en-GB" altLang="fr-FR" sz="160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</a:t>
            </a:r>
            <a:r>
              <a:rPr lang="en-GB" altLang="fr-FR" sz="160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months after treatment initiation</a:t>
            </a:r>
          </a:p>
          <a:p>
            <a:pPr>
              <a:buFont typeface="Arial" panose="020B0604020202020204" pitchFamily="34" charset="0"/>
              <a:buNone/>
            </a:pPr>
            <a:endParaRPr lang="en-US" altLang="fr-FR" sz="160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6038" name="8 Rectángulo"/>
          <p:cNvSpPr>
            <a:spLocks noChangeArrowheads="1"/>
          </p:cNvSpPr>
          <p:nvPr/>
        </p:nvSpPr>
        <p:spPr bwMode="auto">
          <a:xfrm>
            <a:off x="5800725" y="3860802"/>
            <a:ext cx="2232025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 b="1">
              <a:latin typeface="Trebuchet MS" panose="020B0603020202020204" pitchFamily="34" charset="0"/>
            </a:endParaRPr>
          </a:p>
        </p:txBody>
      </p:sp>
      <p:sp>
        <p:nvSpPr>
          <p:cNvPr id="556039" name="9 Rectángulo"/>
          <p:cNvSpPr>
            <a:spLocks noChangeArrowheads="1"/>
          </p:cNvSpPr>
          <p:nvPr/>
        </p:nvSpPr>
        <p:spPr bwMode="auto">
          <a:xfrm>
            <a:off x="5795964" y="3340102"/>
            <a:ext cx="1512887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 b="1">
              <a:latin typeface="Trebuchet MS" panose="020B0603020202020204" pitchFamily="34" charset="0"/>
            </a:endParaRPr>
          </a:p>
        </p:txBody>
      </p:sp>
      <p:sp>
        <p:nvSpPr>
          <p:cNvPr id="556040" name="9 Rectángulo"/>
          <p:cNvSpPr>
            <a:spLocks noChangeArrowheads="1"/>
          </p:cNvSpPr>
          <p:nvPr/>
        </p:nvSpPr>
        <p:spPr bwMode="auto">
          <a:xfrm>
            <a:off x="3635376" y="5859463"/>
            <a:ext cx="1512888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 b="1">
              <a:latin typeface="Trebuchet MS" panose="020B0603020202020204" pitchFamily="34" charset="0"/>
            </a:endParaRPr>
          </a:p>
        </p:txBody>
      </p:sp>
      <p:sp>
        <p:nvSpPr>
          <p:cNvPr id="556041" name="Rectángulo 18"/>
          <p:cNvSpPr>
            <a:spLocks noChangeArrowheads="1"/>
          </p:cNvSpPr>
          <p:nvPr/>
        </p:nvSpPr>
        <p:spPr bwMode="auto">
          <a:xfrm>
            <a:off x="6227763" y="3482977"/>
            <a:ext cx="647700" cy="1444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fr-FR" sz="1800" b="1">
              <a:latin typeface="Trebuchet MS" panose="020B0603020202020204" pitchFamily="34" charset="0"/>
            </a:endParaRPr>
          </a:p>
        </p:txBody>
      </p:sp>
      <p:sp>
        <p:nvSpPr>
          <p:cNvPr id="556042" name="Rectángulo 19"/>
          <p:cNvSpPr>
            <a:spLocks noChangeArrowheads="1"/>
          </p:cNvSpPr>
          <p:nvPr/>
        </p:nvSpPr>
        <p:spPr bwMode="auto">
          <a:xfrm>
            <a:off x="3995739" y="6003927"/>
            <a:ext cx="936625" cy="1444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fr-FR" sz="1800" b="1">
              <a:latin typeface="Trebuchet MS" panose="020B0603020202020204" pitchFamily="34" charset="0"/>
            </a:endParaRPr>
          </a:p>
        </p:txBody>
      </p:sp>
      <p:sp>
        <p:nvSpPr>
          <p:cNvPr id="556043" name="17 Rectángulo"/>
          <p:cNvSpPr>
            <a:spLocks noChangeArrowheads="1"/>
          </p:cNvSpPr>
          <p:nvPr/>
        </p:nvSpPr>
        <p:spPr bwMode="auto">
          <a:xfrm>
            <a:off x="4716463" y="3698877"/>
            <a:ext cx="107950" cy="13684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 b="1">
              <a:latin typeface="Trebuchet MS" panose="020B0603020202020204" pitchFamily="34" charset="0"/>
            </a:endParaRPr>
          </a:p>
        </p:txBody>
      </p:sp>
      <p:sp>
        <p:nvSpPr>
          <p:cNvPr id="556044" name="18 Rectángulo"/>
          <p:cNvSpPr>
            <a:spLocks noChangeArrowheads="1"/>
          </p:cNvSpPr>
          <p:nvPr/>
        </p:nvSpPr>
        <p:spPr bwMode="auto">
          <a:xfrm>
            <a:off x="539750" y="3771900"/>
            <a:ext cx="107950" cy="13668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 b="1">
              <a:latin typeface="Trebuchet MS" panose="020B0603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5376" y="5810250"/>
            <a:ext cx="1657350" cy="33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471489" y="3590925"/>
          <a:ext cx="8366125" cy="2255838"/>
        </p:xfrm>
        <a:graphic>
          <a:graphicData uri="http://schemas.openxmlformats.org/drawingml/2006/table">
            <a:tbl>
              <a:tblPr/>
              <a:tblGrid>
                <a:gridCol w="2870200"/>
                <a:gridCol w="1900237"/>
                <a:gridCol w="3595688"/>
              </a:tblGrid>
              <a:tr h="3658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Follow-up scan purpose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Sequences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Comments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</a:tr>
              <a:tr h="106694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Detecting new or enlarging lesions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PD and/or T2-FLAIR </a:t>
                      </a:r>
                      <a:r>
                        <a:rPr kumimoji="0" lang="en-US" sz="16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and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T2w fast or turbo spin-echo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MRI subtraction can facilitate, but use automated subtraction with caution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230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Detecting lesions with high inflammatory activity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Gd enhanced T1w</a:t>
                      </a:r>
                      <a:b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</a:b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≥5 mins after </a:t>
                      </a:r>
                      <a:b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</a:b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Gd administration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PD/T2-FLAIR and T2w sequences can be performed during the delay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 bldLvl="5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>
            <a:spLocks noGrp="1"/>
          </p:cNvSpPr>
          <p:nvPr>
            <p:ph type="title"/>
          </p:nvPr>
        </p:nvSpPr>
        <p:spPr>
          <a:xfrm>
            <a:off x="11114" y="-15875"/>
            <a:ext cx="8993187" cy="10287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charset="0"/>
              </a:rPr>
              <a:t>Barcelona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charset="0"/>
              </a:rPr>
              <a:t>interferon-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charset="0"/>
                <a:sym typeface="Symbol"/>
              </a:rPr>
              <a:t>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charset="0"/>
              </a:rPr>
              <a:t>-treated clinical cohort and readouts:</a:t>
            </a:r>
            <a:r>
              <a:rPr lang="en-US" sz="2400" dirty="0">
                <a:latin typeface="+mn-lt"/>
                <a:ea typeface="ＭＳ Ｐゴシック" charset="0"/>
              </a:rPr>
              <a:t> </a:t>
            </a:r>
            <a:br>
              <a:rPr lang="en-US" sz="2400" dirty="0">
                <a:latin typeface="+mn-lt"/>
                <a:ea typeface="ＭＳ Ｐゴシック" charset="0"/>
              </a:rPr>
            </a:br>
            <a:r>
              <a:rPr lang="en-US" sz="2400" dirty="0">
                <a:latin typeface="+mn-lt"/>
                <a:ea typeface="ＭＳ Ｐゴシック" charset="0"/>
              </a:rPr>
              <a:t>Two-year 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ＭＳ Ｐゴシック" charset="0"/>
              </a:rPr>
              <a:t>clinical predictors </a:t>
            </a:r>
            <a:r>
              <a:rPr lang="en-US" sz="2400" dirty="0">
                <a:latin typeface="+mn-lt"/>
                <a:ea typeface="ＭＳ Ｐゴシック" charset="0"/>
              </a:rPr>
              <a:t>of long-term </a:t>
            </a:r>
            <a:r>
              <a:rPr lang="en-US" sz="2400" dirty="0" smtClean="0">
                <a:latin typeface="+mn-lt"/>
                <a:ea typeface="ＭＳ Ｐゴシック" charset="0"/>
              </a:rPr>
              <a:t>disability</a:t>
            </a:r>
            <a:r>
              <a:rPr lang="en-US" sz="2400" baseline="30000" dirty="0" smtClean="0">
                <a:latin typeface="+mn-lt"/>
                <a:ea typeface="ＭＳ Ｐゴシック" charset="0"/>
              </a:rPr>
              <a:t>1</a:t>
            </a:r>
            <a:r>
              <a:rPr lang="en-US" sz="2400" dirty="0" smtClean="0">
                <a:latin typeface="+mn-lt"/>
                <a:ea typeface="ＭＳ Ｐゴシック" charset="0"/>
              </a:rPr>
              <a:t> </a:t>
            </a:r>
            <a:endParaRPr lang="en-US" sz="2400" dirty="0">
              <a:latin typeface="+mn-lt"/>
              <a:ea typeface="ＭＳ Ｐゴシック" charset="0"/>
            </a:endParaRPr>
          </a:p>
        </p:txBody>
      </p:sp>
      <p:sp>
        <p:nvSpPr>
          <p:cNvPr id="516099" name="54 CuadroTexto"/>
          <p:cNvSpPr txBox="1">
            <a:spLocks noChangeArrowheads="1"/>
          </p:cNvSpPr>
          <p:nvPr/>
        </p:nvSpPr>
        <p:spPr bwMode="auto">
          <a:xfrm>
            <a:off x="215901" y="1127125"/>
            <a:ext cx="3362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</a:rPr>
              <a:t>Clinical</a:t>
            </a:r>
            <a:r>
              <a:rPr lang="ca-ES" altLang="fr-FR" sz="1800" b="1">
                <a:latin typeface="Trebuchet MS" panose="020B0603020202020204" pitchFamily="34" charset="0"/>
              </a:rPr>
              <a:t> cohort (1995–2000)</a:t>
            </a:r>
            <a:endParaRPr lang="es-ES" altLang="fr-FR" sz="1800" b="1">
              <a:latin typeface="Trebuchet MS" panose="020B0603020202020204" pitchFamily="34" charset="0"/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292100" y="2316165"/>
            <a:ext cx="8339138" cy="21113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Line 10"/>
          <p:cNvSpPr>
            <a:spLocks noChangeShapeType="1"/>
          </p:cNvSpPr>
          <p:nvPr/>
        </p:nvSpPr>
        <p:spPr bwMode="auto">
          <a:xfrm flipH="1" flipV="1">
            <a:off x="750888" y="2501900"/>
            <a:ext cx="0" cy="839788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 eaLnBrk="1" hangingPunct="1">
              <a:defRPr/>
            </a:pPr>
            <a:endParaRPr lang="en-GB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6102" name="Text Box 316"/>
          <p:cNvSpPr txBox="1">
            <a:spLocks noChangeArrowheads="1"/>
          </p:cNvSpPr>
          <p:nvPr/>
        </p:nvSpPr>
        <p:spPr bwMode="auto">
          <a:xfrm>
            <a:off x="624268" y="1981200"/>
            <a:ext cx="319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olidFill>
                  <a:srgbClr val="005CAB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0</a:t>
            </a:r>
            <a:endParaRPr lang="en-GB" altLang="fr-FR" sz="1800" b="1">
              <a:solidFill>
                <a:srgbClr val="005CAB"/>
              </a:solidFill>
              <a:latin typeface="Trebuchet MS" panose="020B0603020202020204" pitchFamily="34" charset="0"/>
            </a:endParaRPr>
          </a:p>
        </p:txBody>
      </p:sp>
      <p:sp>
        <p:nvSpPr>
          <p:cNvPr id="516103" name="Text Box 316"/>
          <p:cNvSpPr txBox="1">
            <a:spLocks noChangeArrowheads="1"/>
          </p:cNvSpPr>
          <p:nvPr/>
        </p:nvSpPr>
        <p:spPr bwMode="auto">
          <a:xfrm>
            <a:off x="975899" y="1981200"/>
            <a:ext cx="319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olidFill>
                  <a:srgbClr val="005CAB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3</a:t>
            </a:r>
            <a:endParaRPr lang="en-GB" altLang="fr-FR" sz="1800" b="1">
              <a:solidFill>
                <a:srgbClr val="005CAB"/>
              </a:solidFill>
              <a:latin typeface="Trebuchet MS" panose="020B0603020202020204" pitchFamily="34" charset="0"/>
            </a:endParaRPr>
          </a:p>
        </p:txBody>
      </p:sp>
      <p:sp>
        <p:nvSpPr>
          <p:cNvPr id="516104" name="Text Box 316"/>
          <p:cNvSpPr txBox="1">
            <a:spLocks noChangeArrowheads="1"/>
          </p:cNvSpPr>
          <p:nvPr/>
        </p:nvSpPr>
        <p:spPr bwMode="auto">
          <a:xfrm>
            <a:off x="1328324" y="1981200"/>
            <a:ext cx="319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olidFill>
                  <a:srgbClr val="005CAB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6</a:t>
            </a:r>
            <a:endParaRPr lang="en-GB" altLang="fr-FR" sz="1800" b="1">
              <a:solidFill>
                <a:srgbClr val="005CAB"/>
              </a:solidFill>
              <a:latin typeface="Trebuchet MS" panose="020B0603020202020204" pitchFamily="34" charset="0"/>
            </a:endParaRPr>
          </a:p>
        </p:txBody>
      </p:sp>
      <p:sp>
        <p:nvSpPr>
          <p:cNvPr id="516105" name="Text Box 316"/>
          <p:cNvSpPr txBox="1">
            <a:spLocks noChangeArrowheads="1"/>
          </p:cNvSpPr>
          <p:nvPr/>
        </p:nvSpPr>
        <p:spPr bwMode="auto">
          <a:xfrm>
            <a:off x="957610" y="2744789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sp>
        <p:nvSpPr>
          <p:cNvPr id="516106" name="Text Box 316"/>
          <p:cNvSpPr txBox="1">
            <a:spLocks noChangeArrowheads="1"/>
          </p:cNvSpPr>
          <p:nvPr/>
        </p:nvSpPr>
        <p:spPr bwMode="auto">
          <a:xfrm>
            <a:off x="1303685" y="2744789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sp>
        <p:nvSpPr>
          <p:cNvPr id="516107" name="Text Box 316"/>
          <p:cNvSpPr txBox="1">
            <a:spLocks noChangeArrowheads="1"/>
          </p:cNvSpPr>
          <p:nvPr/>
        </p:nvSpPr>
        <p:spPr bwMode="auto">
          <a:xfrm>
            <a:off x="3094038" y="1981200"/>
            <a:ext cx="947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olidFill>
                  <a:srgbClr val="005CAB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24 mo</a:t>
            </a:r>
            <a:endParaRPr lang="en-GB" altLang="fr-FR" sz="1800" b="1">
              <a:solidFill>
                <a:srgbClr val="005CAB"/>
              </a:solidFill>
              <a:latin typeface="Trebuchet MS" panose="020B0603020202020204" pitchFamily="34" charset="0"/>
            </a:endParaRPr>
          </a:p>
        </p:txBody>
      </p:sp>
      <p:sp>
        <p:nvSpPr>
          <p:cNvPr id="58" name="Line 10"/>
          <p:cNvSpPr>
            <a:spLocks noChangeShapeType="1"/>
          </p:cNvSpPr>
          <p:nvPr/>
        </p:nvSpPr>
        <p:spPr bwMode="auto">
          <a:xfrm flipH="1" flipV="1">
            <a:off x="3557588" y="2501900"/>
            <a:ext cx="0" cy="801688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 eaLnBrk="1" hangingPunct="1">
              <a:defRPr/>
            </a:pPr>
            <a:endParaRPr lang="en-GB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7" name="Line 10"/>
          <p:cNvSpPr>
            <a:spLocks noChangeShapeType="1"/>
          </p:cNvSpPr>
          <p:nvPr/>
        </p:nvSpPr>
        <p:spPr bwMode="auto">
          <a:xfrm flipH="1" flipV="1">
            <a:off x="8513763" y="2501900"/>
            <a:ext cx="0" cy="801688"/>
          </a:xfrm>
          <a:prstGeom prst="line">
            <a:avLst/>
          </a:prstGeom>
          <a:noFill/>
          <a:ln w="53975">
            <a:solidFill>
              <a:schemeClr val="accent6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 eaLnBrk="1" hangingPunct="1">
              <a:defRPr/>
            </a:pPr>
            <a:endParaRPr lang="en-GB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6110" name="Text Box 316"/>
          <p:cNvSpPr txBox="1">
            <a:spLocks noChangeArrowheads="1"/>
          </p:cNvSpPr>
          <p:nvPr/>
        </p:nvSpPr>
        <p:spPr bwMode="auto">
          <a:xfrm>
            <a:off x="8337898" y="2744789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grpSp>
        <p:nvGrpSpPr>
          <p:cNvPr id="516111" name="Group 69"/>
          <p:cNvGrpSpPr>
            <a:grpSpLocks/>
          </p:cNvGrpSpPr>
          <p:nvPr/>
        </p:nvGrpSpPr>
        <p:grpSpPr bwMode="auto">
          <a:xfrm>
            <a:off x="7600951" y="2219325"/>
            <a:ext cx="127000" cy="420688"/>
            <a:chOff x="3920714" y="1862197"/>
            <a:chExt cx="126993" cy="420788"/>
          </a:xfrm>
        </p:grpSpPr>
        <p:sp>
          <p:nvSpPr>
            <p:cNvPr id="71" name="Rectangle 70"/>
            <p:cNvSpPr/>
            <p:nvPr/>
          </p:nvSpPr>
          <p:spPr>
            <a:xfrm rot="1756636">
              <a:off x="3920714" y="1862197"/>
              <a:ext cx="46035" cy="4207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 rot="1756636">
              <a:off x="3966749" y="1862197"/>
              <a:ext cx="44448" cy="420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 rot="1756636">
              <a:off x="4001673" y="1862197"/>
              <a:ext cx="46034" cy="4207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16112" name="Text Box 316"/>
          <p:cNvSpPr txBox="1">
            <a:spLocks noChangeArrowheads="1"/>
          </p:cNvSpPr>
          <p:nvPr/>
        </p:nvSpPr>
        <p:spPr bwMode="auto">
          <a:xfrm>
            <a:off x="7961392" y="1981201"/>
            <a:ext cx="110157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olidFill>
                  <a:srgbClr val="005CAB"/>
                </a:solidFill>
                <a:latin typeface="Trebuchet MS" panose="020B0603020202020204" pitchFamily="34" charset="0"/>
              </a:rPr>
              <a:t>12 years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fr-FR" sz="1800" b="1">
              <a:solidFill>
                <a:srgbClr val="005CAB"/>
              </a:solidFill>
              <a:latin typeface="Trebuchet MS" panose="020B0603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50888" y="3284538"/>
            <a:ext cx="2803525" cy="4492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400" b="1" dirty="0">
                <a:solidFill>
                  <a:srgbClr val="FF0000"/>
                </a:solidFill>
              </a:rPr>
              <a:t>2 year predictors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16114" name="TextBox 4"/>
          <p:cNvSpPr txBox="1">
            <a:spLocks noChangeArrowheads="1"/>
          </p:cNvSpPr>
          <p:nvPr/>
        </p:nvSpPr>
        <p:spPr bwMode="auto">
          <a:xfrm>
            <a:off x="6018213" y="3613150"/>
            <a:ext cx="1855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800">
                <a:solidFill>
                  <a:srgbClr val="FFFFFF"/>
                </a:solidFill>
                <a:latin typeface="Trebuchet MS" panose="020B0603020202020204" pitchFamily="34" charset="0"/>
              </a:rPr>
              <a:t> EDSS 7.5; </a:t>
            </a:r>
            <a:endParaRPr lang="en-US" altLang="fr-FR" sz="18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516115" name="TextBox 91"/>
          <p:cNvSpPr txBox="1">
            <a:spLocks noChangeArrowheads="1"/>
          </p:cNvSpPr>
          <p:nvPr/>
        </p:nvSpPr>
        <p:spPr bwMode="auto">
          <a:xfrm>
            <a:off x="7275514" y="3600450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16116" name="Group 12"/>
          <p:cNvGrpSpPr>
            <a:grpSpLocks/>
          </p:cNvGrpSpPr>
          <p:nvPr/>
        </p:nvGrpSpPr>
        <p:grpSpPr bwMode="auto">
          <a:xfrm>
            <a:off x="415925" y="2705100"/>
            <a:ext cx="627063" cy="402561"/>
            <a:chOff x="5694446" y="3364723"/>
            <a:chExt cx="627095" cy="402723"/>
          </a:xfrm>
        </p:grpSpPr>
        <p:sp>
          <p:nvSpPr>
            <p:cNvPr id="12" name="Rectangle 11"/>
            <p:cNvSpPr/>
            <p:nvPr/>
          </p:nvSpPr>
          <p:spPr>
            <a:xfrm>
              <a:off x="5694446" y="3364723"/>
              <a:ext cx="627095" cy="40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6140" name="Text Box 9"/>
            <p:cNvSpPr txBox="1">
              <a:spLocks noChangeArrowheads="1"/>
            </p:cNvSpPr>
            <p:nvPr/>
          </p:nvSpPr>
          <p:spPr bwMode="auto">
            <a:xfrm>
              <a:off x="5702444" y="3428756"/>
              <a:ext cx="611096" cy="33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fr-FR" sz="1600" b="1">
                  <a:solidFill>
                    <a:srgbClr val="005CAB"/>
                  </a:solidFill>
                  <a:latin typeface="Trebuchet MS" panose="020B0603020202020204" pitchFamily="34" charset="0"/>
                </a:rPr>
                <a:t>IFN</a:t>
              </a:r>
              <a:r>
                <a:rPr lang="en-GB" altLang="fr-FR" sz="1600" b="1">
                  <a:solidFill>
                    <a:srgbClr val="005CAB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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522414" y="3903665"/>
            <a:ext cx="1238250" cy="369887"/>
          </a:xfrm>
          <a:prstGeom prst="roundRect">
            <a:avLst/>
          </a:prstGeom>
          <a:solidFill>
            <a:schemeClr val="accent6">
              <a:alpha val="65000"/>
            </a:schemeClr>
          </a:solidFill>
          <a:ln>
            <a:solidFill>
              <a:schemeClr val="accent6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rgbClr val="FFFFFF"/>
                </a:solidFill>
              </a:rPr>
              <a:t>EDSS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522414" y="4291015"/>
            <a:ext cx="1238250" cy="369887"/>
          </a:xfrm>
          <a:prstGeom prst="roundRect">
            <a:avLst/>
          </a:prstGeom>
          <a:solidFill>
            <a:srgbClr val="0070C0">
              <a:alpha val="8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rgbClr val="FFFFFF"/>
                </a:solidFill>
              </a:rPr>
              <a:t>Relapses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6119" name="TextBox 82"/>
          <p:cNvSpPr txBox="1">
            <a:spLocks noChangeArrowheads="1"/>
          </p:cNvSpPr>
          <p:nvPr/>
        </p:nvSpPr>
        <p:spPr bwMode="auto">
          <a:xfrm>
            <a:off x="5265739" y="3167063"/>
            <a:ext cx="33242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600" b="1">
                <a:solidFill>
                  <a:srgbClr val="FFFFFF"/>
                </a:solidFill>
                <a:latin typeface="Trebuchet MS" panose="020B0603020202020204" pitchFamily="34" charset="0"/>
              </a:rPr>
              <a:t>Readout disability progression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800">
                <a:solidFill>
                  <a:srgbClr val="FFFFFF"/>
                </a:solidFill>
                <a:latin typeface="Trebuchet MS" panose="020B0603020202020204" pitchFamily="34" charset="0"/>
              </a:rPr>
              <a:t>SPMS;</a:t>
            </a:r>
          </a:p>
        </p:txBody>
      </p:sp>
      <p:sp>
        <p:nvSpPr>
          <p:cNvPr id="51612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2225" y="5811838"/>
            <a:ext cx="6142038" cy="43021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</a:rPr>
              <a:t>SPMS=secondary progressive multiple sclerosis.</a:t>
            </a:r>
          </a:p>
          <a:p>
            <a:pPr>
              <a:spcBef>
                <a:spcPct val="0"/>
              </a:spcBef>
            </a:pP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</a:rPr>
              <a:t>Adapted from Rio J et al. Presented at ECTRIMS; 10</a:t>
            </a: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13 September, </a:t>
            </a: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</a:rPr>
              <a:t>2014; Boston, USA. P285.</a:t>
            </a:r>
          </a:p>
        </p:txBody>
      </p:sp>
      <p:sp>
        <p:nvSpPr>
          <p:cNvPr id="516121" name="TextBox 89"/>
          <p:cNvSpPr txBox="1">
            <a:spLocks noChangeArrowheads="1"/>
          </p:cNvSpPr>
          <p:nvPr/>
        </p:nvSpPr>
        <p:spPr bwMode="auto">
          <a:xfrm>
            <a:off x="198439" y="5589588"/>
            <a:ext cx="67579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100">
                <a:latin typeface="Trebuchet MS" panose="020B0603020202020204" pitchFamily="34" charset="0"/>
              </a:rPr>
              <a:t>Clinical assessment 3 months after initiating treatment, then every 6 months</a:t>
            </a:r>
            <a:endParaRPr lang="en-US" altLang="fr-FR" sz="1100">
              <a:latin typeface="Trebuchet MS" panose="020B0603020202020204" pitchFamily="34" charset="0"/>
            </a:endParaRPr>
          </a:p>
        </p:txBody>
      </p:sp>
      <p:sp>
        <p:nvSpPr>
          <p:cNvPr id="516122" name="Text Box 316"/>
          <p:cNvSpPr txBox="1">
            <a:spLocks noChangeArrowheads="1"/>
          </p:cNvSpPr>
          <p:nvPr/>
        </p:nvSpPr>
        <p:spPr bwMode="auto">
          <a:xfrm>
            <a:off x="122049" y="5589590"/>
            <a:ext cx="18135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ym typeface="Wingdings" panose="05000000000000000000" pitchFamily="2" charset="2"/>
              </a:rPr>
              <a:t></a:t>
            </a:r>
            <a:endParaRPr lang="en-GB" altLang="fr-FR" sz="1800" b="1"/>
          </a:p>
        </p:txBody>
      </p:sp>
      <p:sp>
        <p:nvSpPr>
          <p:cNvPr id="93" name="Rounded Rectangle 92"/>
          <p:cNvSpPr/>
          <p:nvPr/>
        </p:nvSpPr>
        <p:spPr>
          <a:xfrm>
            <a:off x="7089775" y="3859213"/>
            <a:ext cx="1847850" cy="792162"/>
          </a:xfrm>
          <a:prstGeom prst="roundRect">
            <a:avLst/>
          </a:prstGeom>
          <a:solidFill>
            <a:schemeClr val="accent6">
              <a:alpha val="1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0000"/>
                </a:solidFill>
              </a:rPr>
              <a:t>1. Develop SPMS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7089775" y="4845052"/>
            <a:ext cx="1847850" cy="792163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0000"/>
                </a:solidFill>
              </a:rPr>
              <a:t>2. Wheelchair bound </a:t>
            </a:r>
            <a:br>
              <a:rPr lang="en-GB" sz="1600" b="1" dirty="0">
                <a:solidFill>
                  <a:srgbClr val="000000"/>
                </a:solidFill>
              </a:rPr>
            </a:br>
            <a:r>
              <a:rPr lang="en-GB" sz="1600" b="1" dirty="0">
                <a:solidFill>
                  <a:srgbClr val="000000"/>
                </a:solidFill>
              </a:rPr>
              <a:t>(EDSS 7.5)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7089775" y="5802313"/>
            <a:ext cx="1847850" cy="792162"/>
          </a:xfrm>
          <a:prstGeom prst="roundRect">
            <a:avLst/>
          </a:prstGeom>
          <a:solidFill>
            <a:schemeClr val="accent6">
              <a:alpha val="5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>
                <a:solidFill>
                  <a:schemeClr val="tx1"/>
                </a:solidFill>
                <a:ea typeface="MS PGothic" pitchFamily="34" charset="-128"/>
              </a:rPr>
              <a:t>3. Increase of </a:t>
            </a:r>
            <a:br>
              <a:rPr lang="en-GB" sz="1600" b="1">
                <a:solidFill>
                  <a:schemeClr val="tx1"/>
                </a:solidFill>
                <a:ea typeface="MS PGothic" pitchFamily="34" charset="-128"/>
              </a:rPr>
            </a:br>
            <a:r>
              <a:rPr lang="en-GB" sz="1600" b="1">
                <a:solidFill>
                  <a:schemeClr val="tx1"/>
                </a:solidFill>
                <a:ea typeface="MS PGothic" pitchFamily="34" charset="-128"/>
              </a:rPr>
              <a:t>≥5 EDSS points</a:t>
            </a:r>
            <a:endParaRPr lang="en-US" sz="1600" b="1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956426" y="3284538"/>
            <a:ext cx="1985963" cy="4492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400" b="1" dirty="0">
                <a:solidFill>
                  <a:srgbClr val="FF0000"/>
                </a:solidFill>
              </a:rPr>
              <a:t>Readout: Disability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16127" name="Text Box 316"/>
          <p:cNvSpPr txBox="1">
            <a:spLocks noChangeArrowheads="1"/>
          </p:cNvSpPr>
          <p:nvPr/>
        </p:nvSpPr>
        <p:spPr bwMode="auto">
          <a:xfrm>
            <a:off x="7040910" y="2767014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sp>
        <p:nvSpPr>
          <p:cNvPr id="516128" name="Text Box 316"/>
          <p:cNvSpPr txBox="1">
            <a:spLocks noChangeArrowheads="1"/>
          </p:cNvSpPr>
          <p:nvPr/>
        </p:nvSpPr>
        <p:spPr bwMode="auto">
          <a:xfrm>
            <a:off x="5628035" y="2754314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sp>
        <p:nvSpPr>
          <p:cNvPr id="516129" name="Text Box 316"/>
          <p:cNvSpPr txBox="1">
            <a:spLocks noChangeArrowheads="1"/>
          </p:cNvSpPr>
          <p:nvPr/>
        </p:nvSpPr>
        <p:spPr bwMode="auto">
          <a:xfrm>
            <a:off x="6307485" y="2754314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sp>
        <p:nvSpPr>
          <p:cNvPr id="516130" name="Text Box 316"/>
          <p:cNvSpPr txBox="1">
            <a:spLocks noChangeArrowheads="1"/>
          </p:cNvSpPr>
          <p:nvPr/>
        </p:nvSpPr>
        <p:spPr bwMode="auto">
          <a:xfrm>
            <a:off x="2043460" y="2754314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sp>
        <p:nvSpPr>
          <p:cNvPr id="516131" name="Text Box 316"/>
          <p:cNvSpPr txBox="1">
            <a:spLocks noChangeArrowheads="1"/>
          </p:cNvSpPr>
          <p:nvPr/>
        </p:nvSpPr>
        <p:spPr bwMode="auto">
          <a:xfrm>
            <a:off x="2686399" y="2754314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sp>
        <p:nvSpPr>
          <p:cNvPr id="516132" name="Text Box 316"/>
          <p:cNvSpPr txBox="1">
            <a:spLocks noChangeArrowheads="1"/>
          </p:cNvSpPr>
          <p:nvPr/>
        </p:nvSpPr>
        <p:spPr bwMode="auto">
          <a:xfrm>
            <a:off x="4164360" y="2759075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sp>
        <p:nvSpPr>
          <p:cNvPr id="516133" name="Text Box 316"/>
          <p:cNvSpPr txBox="1">
            <a:spLocks noChangeArrowheads="1"/>
          </p:cNvSpPr>
          <p:nvPr/>
        </p:nvSpPr>
        <p:spPr bwMode="auto">
          <a:xfrm>
            <a:off x="4889848" y="2759075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838200" y="1846263"/>
            <a:ext cx="2692400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135" name="TextBox 1"/>
          <p:cNvSpPr txBox="1">
            <a:spLocks noChangeArrowheads="1"/>
          </p:cNvSpPr>
          <p:nvPr/>
        </p:nvSpPr>
        <p:spPr bwMode="auto">
          <a:xfrm>
            <a:off x="1447801" y="1501775"/>
            <a:ext cx="1757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800">
                <a:solidFill>
                  <a:srgbClr val="7F7F7F"/>
                </a:solidFill>
                <a:latin typeface="Trebuchet MS" panose="020B0603020202020204" pitchFamily="34" charset="0"/>
              </a:rPr>
              <a:t>Study period</a:t>
            </a:r>
            <a:endParaRPr lang="en-US" altLang="fr-FR" sz="1800">
              <a:solidFill>
                <a:srgbClr val="7F7F7F"/>
              </a:solidFill>
              <a:latin typeface="Trebuchet MS" panose="020B0603020202020204" pitchFamily="34" charset="0"/>
            </a:endParaRPr>
          </a:p>
        </p:txBody>
      </p:sp>
      <p:sp>
        <p:nvSpPr>
          <p:cNvPr id="516136" name="TextBox 45"/>
          <p:cNvSpPr txBox="1">
            <a:spLocks noChangeArrowheads="1"/>
          </p:cNvSpPr>
          <p:nvPr/>
        </p:nvSpPr>
        <p:spPr bwMode="auto">
          <a:xfrm>
            <a:off x="5183188" y="1501775"/>
            <a:ext cx="2462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800">
                <a:solidFill>
                  <a:srgbClr val="7F7F7F"/>
                </a:solidFill>
                <a:latin typeface="Trebuchet MS" panose="020B0603020202020204" pitchFamily="34" charset="0"/>
              </a:rPr>
              <a:t>Follow-up period</a:t>
            </a:r>
            <a:endParaRPr lang="en-US" altLang="fr-FR" sz="1800">
              <a:solidFill>
                <a:srgbClr val="7F7F7F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3940176" y="1846263"/>
            <a:ext cx="4546600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2435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Title 3"/>
          <p:cNvSpPr txBox="1">
            <a:spLocks/>
          </p:cNvSpPr>
          <p:nvPr/>
        </p:nvSpPr>
        <p:spPr bwMode="auto">
          <a:xfrm>
            <a:off x="206376" y="246063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>
                <a:solidFill>
                  <a:srgbClr val="215968"/>
                </a:solidFill>
              </a:rPr>
              <a:t>Training objectives</a:t>
            </a:r>
          </a:p>
        </p:txBody>
      </p:sp>
      <p:sp>
        <p:nvSpPr>
          <p:cNvPr id="510980" name="Rectangle 3"/>
          <p:cNvSpPr>
            <a:spLocks noChangeArrowheads="1"/>
          </p:cNvSpPr>
          <p:nvPr/>
        </p:nvSpPr>
        <p:spPr bwMode="auto">
          <a:xfrm>
            <a:off x="390525" y="1787526"/>
            <a:ext cx="81359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5CAB"/>
              </a:buClr>
              <a:buFont typeface="Wingdings" panose="05000000000000000000" pitchFamily="2" charset="2"/>
              <a:buChar char="§"/>
            </a:pPr>
            <a:r>
              <a:rPr lang="en-GB" altLang="fr-FR" sz="2000" dirty="0">
                <a:latin typeface="Tahoma"/>
                <a:cs typeface="Tahoma"/>
              </a:rPr>
              <a:t> MS drugs – should we consider new treatment objectives</a:t>
            </a:r>
            <a:r>
              <a:rPr lang="en-GB" altLang="fr-FR" sz="2000" dirty="0" smtClean="0">
                <a:latin typeface="Tahoma"/>
                <a:cs typeface="Tahoma"/>
              </a:rPr>
              <a:t>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5CAB"/>
              </a:buClr>
              <a:buFont typeface="Wingdings" panose="05000000000000000000" pitchFamily="2" charset="2"/>
              <a:buChar char="§"/>
            </a:pPr>
            <a:r>
              <a:rPr lang="en-GB" altLang="fr-FR" sz="2000" dirty="0">
                <a:latin typeface="Tahoma"/>
                <a:cs typeface="Tahoma"/>
              </a:rPr>
              <a:t> </a:t>
            </a:r>
            <a:r>
              <a:rPr lang="en-GB" altLang="fr-FR" sz="2000" dirty="0" smtClean="0">
                <a:latin typeface="Tahoma"/>
                <a:cs typeface="Tahoma"/>
              </a:rPr>
              <a:t>The concept of NEDA: NEDA-3 and NEDA-4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5CAB"/>
              </a:buClr>
              <a:buFont typeface="Wingdings" panose="05000000000000000000" pitchFamily="2" charset="2"/>
              <a:buChar char="§"/>
            </a:pPr>
            <a:r>
              <a:rPr lang="en-GB" altLang="fr-FR" sz="2000" dirty="0">
                <a:latin typeface="Tahoma"/>
                <a:cs typeface="Tahoma"/>
              </a:rPr>
              <a:t> </a:t>
            </a:r>
            <a:r>
              <a:rPr lang="en-GB" altLang="fr-FR" sz="2000" dirty="0" smtClean="0">
                <a:latin typeface="Tahoma"/>
                <a:cs typeface="Tahoma"/>
              </a:rPr>
              <a:t>NEDA versus MEDA in clinical practice </a:t>
            </a:r>
            <a:endParaRPr lang="en-GB" altLang="fr-FR" sz="20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5842000"/>
            <a:ext cx="9090025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47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2400" dirty="0" smtClean="0">
                <a:solidFill>
                  <a:srgbClr val="215968"/>
                </a:solidFill>
                <a:latin typeface="+mn-lt"/>
                <a:ea typeface="ＭＳ Ｐゴシック" charset="0"/>
              </a:rPr>
              <a:t>Two-year </a:t>
            </a:r>
            <a:r>
              <a:rPr lang="en-GB" sz="2400" dirty="0">
                <a:solidFill>
                  <a:srgbClr val="215968"/>
                </a:solidFill>
                <a:latin typeface="+mn-lt"/>
                <a:ea typeface="ＭＳ Ｐゴシック" charset="0"/>
              </a:rPr>
              <a:t>predictors of long-term outcome (12 years) </a:t>
            </a:r>
            <a:r>
              <a:rPr lang="en-GB" sz="2400" dirty="0" smtClean="0">
                <a:solidFill>
                  <a:srgbClr val="215968"/>
                </a:solidFill>
                <a:latin typeface="+mn-lt"/>
                <a:ea typeface="ＭＳ Ｐゴシック" charset="0"/>
              </a:rPr>
              <a:t/>
            </a:r>
            <a:br>
              <a:rPr lang="en-GB" sz="2400" dirty="0" smtClean="0">
                <a:solidFill>
                  <a:srgbClr val="215968"/>
                </a:solidFill>
                <a:latin typeface="+mn-lt"/>
                <a:ea typeface="ＭＳ Ｐゴシック" charset="0"/>
              </a:rPr>
            </a:br>
            <a:r>
              <a:rPr lang="en-GB" sz="2400" dirty="0" smtClean="0">
                <a:solidFill>
                  <a:srgbClr val="215968"/>
                </a:solidFill>
                <a:latin typeface="+mn-lt"/>
                <a:ea typeface="ＭＳ Ｐゴシック" charset="0"/>
              </a:rPr>
              <a:t>in </a:t>
            </a:r>
            <a:r>
              <a:rPr lang="en-GB" sz="2400" dirty="0">
                <a:solidFill>
                  <a:srgbClr val="215968"/>
                </a:solidFill>
                <a:latin typeface="+mn-lt"/>
                <a:ea typeface="ＭＳ Ｐゴシック" charset="0"/>
              </a:rPr>
              <a:t>patients treated with </a:t>
            </a:r>
            <a:r>
              <a:rPr lang="en-GB" sz="2400" dirty="0" smtClean="0">
                <a:solidFill>
                  <a:srgbClr val="215968"/>
                </a:solidFill>
                <a:latin typeface="+mn-lt"/>
                <a:ea typeface="ＭＳ Ｐゴシック" charset="0"/>
              </a:rPr>
              <a:t>interferon-</a:t>
            </a:r>
            <a:r>
              <a:rPr lang="en-US" sz="2400" dirty="0" smtClean="0">
                <a:solidFill>
                  <a:srgbClr val="215968"/>
                </a:solidFill>
                <a:latin typeface="+mn-lt"/>
                <a:ea typeface="ＭＳ Ｐゴシック" charset="0"/>
                <a:sym typeface="Symbol"/>
              </a:rPr>
              <a:t></a:t>
            </a:r>
            <a:endParaRPr lang="en-GB" sz="2400" dirty="0">
              <a:solidFill>
                <a:srgbClr val="215968"/>
              </a:solidFill>
              <a:latin typeface="+mn-lt"/>
              <a:ea typeface="ＭＳ Ｐゴシック" charset="0"/>
            </a:endParaRPr>
          </a:p>
        </p:txBody>
      </p:sp>
      <p:sp>
        <p:nvSpPr>
          <p:cNvPr id="518148" name="7 CuadroTexto"/>
          <p:cNvSpPr txBox="1">
            <a:spLocks noChangeArrowheads="1"/>
          </p:cNvSpPr>
          <p:nvPr/>
        </p:nvSpPr>
        <p:spPr bwMode="auto">
          <a:xfrm rot="-5400000">
            <a:off x="-26067" y="1814612"/>
            <a:ext cx="7633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400" b="1">
                <a:latin typeface="Arial" panose="020B0604020202020204" pitchFamily="34" charset="0"/>
                <a:cs typeface="Arial" panose="020B0604020202020204" pitchFamily="34" charset="0"/>
              </a:rPr>
              <a:t>SPMS*</a:t>
            </a:r>
          </a:p>
        </p:txBody>
      </p:sp>
      <p:sp>
        <p:nvSpPr>
          <p:cNvPr id="518149" name="8 CuadroTexto"/>
          <p:cNvSpPr txBox="1">
            <a:spLocks noChangeArrowheads="1"/>
          </p:cNvSpPr>
          <p:nvPr/>
        </p:nvSpPr>
        <p:spPr bwMode="auto">
          <a:xfrm rot="-5400000">
            <a:off x="-468311" y="3348138"/>
            <a:ext cx="1647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400" b="1">
                <a:latin typeface="Arial" panose="020B0604020202020204" pitchFamily="34" charset="0"/>
                <a:cs typeface="Arial" panose="020B0604020202020204" pitchFamily="34" charset="0"/>
              </a:rPr>
              <a:t>EDSS 7.5*</a:t>
            </a:r>
          </a:p>
        </p:txBody>
      </p:sp>
      <p:sp>
        <p:nvSpPr>
          <p:cNvPr id="518150" name="9 CuadroTexto"/>
          <p:cNvSpPr txBox="1">
            <a:spLocks noChangeArrowheads="1"/>
          </p:cNvSpPr>
          <p:nvPr/>
        </p:nvSpPr>
        <p:spPr bwMode="auto">
          <a:xfrm rot="-5400000">
            <a:off x="-572292" y="4785619"/>
            <a:ext cx="18557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400" b="1">
                <a:latin typeface="Arial" panose="020B0604020202020204" pitchFamily="34" charset="0"/>
                <a:sym typeface="Wingdings" panose="05000000000000000000" pitchFamily="2" charset="2"/>
              </a:rPr>
              <a:t></a:t>
            </a:r>
            <a:r>
              <a:rPr lang="en-US" altLang="fr-FR" sz="1400" b="1">
                <a:latin typeface="Arial" panose="020B0604020202020204" pitchFamily="34" charset="0"/>
                <a:cs typeface="Arial" panose="020B0604020202020204" pitchFamily="34" charset="0"/>
              </a:rPr>
              <a:t>5.0 EDSS steps</a:t>
            </a:r>
            <a:r>
              <a:rPr lang="en-US" altLang="fr-FR" sz="1400" b="1" baseline="3000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</a:p>
        </p:txBody>
      </p:sp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509589" y="1262063"/>
          <a:ext cx="7894637" cy="4438650"/>
        </p:xfrm>
        <a:graphic>
          <a:graphicData uri="http://schemas.openxmlformats.org/drawingml/2006/table">
            <a:tbl>
              <a:tblPr/>
              <a:tblGrid>
                <a:gridCol w="6227762"/>
                <a:gridCol w="804862"/>
                <a:gridCol w="862013"/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≥1 point EDSS increase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9.4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(4.0–22.5)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≥1 relapse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2.8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(1.5–5.4)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≥2 relapses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2.1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(1.0–4.5)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≥1 point EDSS increase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+ relapses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6.2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(2.4–16.2)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≥1 point EDSS increase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9.6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(4.1–22.6)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≥1 relapse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4.9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(1.9–13.1)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≥2 relapses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4.1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(1.8–9.3)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≥1 point EDSS increase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+ relapses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13.6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(3.1–30.7)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≥1 point EDSS increase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10.2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(5.7–18.6)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≥1 relapse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4.0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(2.1–7.6)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≥2 relapses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3.8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(2.1–6.9)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≥1 point EDSS increase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Arial" pitchFamily="34" charset="0"/>
                        </a:rPr>
                        <a:t> + relapses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8.9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(4.8–16.3)</a:t>
                      </a:r>
                    </a:p>
                  </a:txBody>
                  <a:tcPr marL="9525" marR="9525" marT="952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8224" name="42 CuadroTexto"/>
          <p:cNvSpPr txBox="1">
            <a:spLocks noChangeArrowheads="1"/>
          </p:cNvSpPr>
          <p:nvPr/>
        </p:nvSpPr>
        <p:spPr bwMode="auto">
          <a:xfrm>
            <a:off x="6586539" y="963615"/>
            <a:ext cx="1081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400" b="1">
                <a:latin typeface="Arial" panose="020B0604020202020204" pitchFamily="34" charset="0"/>
                <a:cs typeface="Arial" panose="020B0604020202020204" pitchFamily="34" charset="0"/>
              </a:rPr>
              <a:t>OR (CI)</a:t>
            </a:r>
          </a:p>
        </p:txBody>
      </p:sp>
      <p:sp>
        <p:nvSpPr>
          <p:cNvPr id="518225" name="43 CuadroTexto"/>
          <p:cNvSpPr txBox="1">
            <a:spLocks noChangeArrowheads="1"/>
          </p:cNvSpPr>
          <p:nvPr/>
        </p:nvSpPr>
        <p:spPr bwMode="auto">
          <a:xfrm>
            <a:off x="7456488" y="941390"/>
            <a:ext cx="100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400" b="1" i="1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altLang="fr-FR" sz="1400" b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</p:txBody>
      </p:sp>
      <p:sp>
        <p:nvSpPr>
          <p:cNvPr id="51720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185989" y="6126165"/>
            <a:ext cx="6904037" cy="738187"/>
          </a:xfrm>
        </p:spPr>
        <p:txBody>
          <a:bodyPr/>
          <a:lstStyle/>
          <a:p>
            <a:pPr algn="r">
              <a:spcBef>
                <a:spcPct val="0"/>
              </a:spcBef>
              <a:defRPr/>
            </a:pPr>
            <a:r>
              <a:rPr lang="en-GB" altLang="fr-FR" sz="1050" dirty="0" smtClean="0">
                <a:latin typeface="Tahoma" panose="020B0604030504040204" pitchFamily="34" charset="0"/>
                <a:cs typeface="Tahoma" panose="020B0604030504040204" pitchFamily="34" charset="0"/>
              </a:rPr>
              <a:t>OR=odds ratio.</a:t>
            </a:r>
          </a:p>
          <a:p>
            <a:pPr algn="r">
              <a:spcBef>
                <a:spcPct val="0"/>
              </a:spcBef>
              <a:defRPr/>
            </a:pPr>
            <a:r>
              <a:rPr lang="en-GB" altLang="fr-FR" sz="1050" dirty="0" smtClean="0">
                <a:latin typeface="Tahoma" panose="020B0604030504040204" pitchFamily="34" charset="0"/>
                <a:cs typeface="Tahoma" panose="020B0604030504040204" pitchFamily="34" charset="0"/>
              </a:rPr>
              <a:t>*&lt;1 EDSS point increase or &lt;1 relapse always corresponded to </a:t>
            </a:r>
            <a:br>
              <a:rPr lang="en-GB" altLang="fr-FR" sz="1050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GB" altLang="fr-FR" sz="1050" dirty="0" smtClean="0">
                <a:latin typeface="Tahoma" panose="020B0604030504040204" pitchFamily="34" charset="0"/>
                <a:cs typeface="Tahoma" panose="020B0604030504040204" pitchFamily="34" charset="0"/>
              </a:rPr>
              <a:t>reference OR of 1.0. </a:t>
            </a:r>
            <a:r>
              <a:rPr lang="en-US" altLang="fr-FR" sz="1050" baseline="30000" dirty="0" smtClean="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† </a:t>
            </a:r>
            <a:r>
              <a:rPr lang="en-US" altLang="fr-FR" sz="1050" dirty="0" smtClean="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arrow corresponds to increase of 5.0 EDSS Steps </a:t>
            </a:r>
            <a:br>
              <a:rPr lang="en-US" altLang="fr-FR" sz="1050" dirty="0" smtClean="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rPr>
            </a:br>
            <a:r>
              <a:rPr lang="en-GB" altLang="fr-FR" sz="1050" dirty="0" smtClean="0">
                <a:latin typeface="Tahoma" panose="020B0604030504040204" pitchFamily="34" charset="0"/>
                <a:cs typeface="Tahoma" panose="020B0604030504040204" pitchFamily="34" charset="0"/>
              </a:rPr>
              <a:t>Adapted from Rio J et al. Presented at ECTRIMS; 10</a:t>
            </a:r>
            <a:r>
              <a:rPr lang="en-GB" altLang="fr-FR" sz="1050" dirty="0" smtClean="0"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13 September, </a:t>
            </a:r>
            <a:r>
              <a:rPr lang="en-GB" altLang="fr-FR" sz="1050" dirty="0" smtClean="0">
                <a:latin typeface="Tahoma" panose="020B0604030504040204" pitchFamily="34" charset="0"/>
                <a:cs typeface="Tahoma" panose="020B0604030504040204" pitchFamily="34" charset="0"/>
              </a:rPr>
              <a:t>2014; Boston, USA. P285.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09588" y="2700338"/>
            <a:ext cx="79549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09588" y="4197350"/>
            <a:ext cx="79549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8229" name="Group 2"/>
          <p:cNvGrpSpPr>
            <a:grpSpLocks/>
          </p:cNvGrpSpPr>
          <p:nvPr/>
        </p:nvGrpSpPr>
        <p:grpSpPr bwMode="auto">
          <a:xfrm>
            <a:off x="2463789" y="1246188"/>
            <a:ext cx="4457726" cy="4864114"/>
            <a:chOff x="2515229" y="1408099"/>
            <a:chExt cx="4458186" cy="5164323"/>
          </a:xfrm>
        </p:grpSpPr>
        <p:cxnSp>
          <p:nvCxnSpPr>
            <p:cNvPr id="518233" name="47 Conector recto"/>
            <p:cNvCxnSpPr>
              <a:cxnSpLocks noChangeShapeType="1"/>
            </p:cNvCxnSpPr>
            <p:nvPr/>
          </p:nvCxnSpPr>
          <p:spPr bwMode="auto">
            <a:xfrm>
              <a:off x="3546661" y="4415639"/>
              <a:ext cx="324951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>
            <a:xfrm>
              <a:off x="3121728" y="1408099"/>
              <a:ext cx="0" cy="4795188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8235" name="Group 3"/>
            <p:cNvGrpSpPr>
              <a:grpSpLocks/>
            </p:cNvGrpSpPr>
            <p:nvPr/>
          </p:nvGrpSpPr>
          <p:grpSpPr bwMode="auto">
            <a:xfrm>
              <a:off x="3121230" y="1408099"/>
              <a:ext cx="3674940" cy="1537347"/>
              <a:chOff x="3096382" y="1408099"/>
              <a:chExt cx="3674940" cy="1537347"/>
            </a:xfrm>
          </p:grpSpPr>
          <p:sp>
            <p:nvSpPr>
              <p:cNvPr id="66" name="140 Rectángulo"/>
              <p:cNvSpPr/>
              <p:nvPr/>
            </p:nvSpPr>
            <p:spPr>
              <a:xfrm>
                <a:off x="3096880" y="1408099"/>
                <a:ext cx="3673854" cy="1537157"/>
              </a:xfrm>
              <a:prstGeom prst="rect">
                <a:avLst/>
              </a:prstGeom>
              <a:solidFill>
                <a:schemeClr val="accent6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E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18272" name="23 Conector recto"/>
              <p:cNvCxnSpPr>
                <a:cxnSpLocks noChangeShapeType="1"/>
              </p:cNvCxnSpPr>
              <p:nvPr/>
            </p:nvCxnSpPr>
            <p:spPr bwMode="auto">
              <a:xfrm>
                <a:off x="3675698" y="1681163"/>
                <a:ext cx="270819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8273" name="25 Conector recto"/>
              <p:cNvCxnSpPr>
                <a:cxnSpLocks noChangeShapeType="1"/>
              </p:cNvCxnSpPr>
              <p:nvPr/>
            </p:nvCxnSpPr>
            <p:spPr bwMode="auto">
              <a:xfrm>
                <a:off x="3224848" y="2057400"/>
                <a:ext cx="614279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8274" name="61 Rectángulo"/>
              <p:cNvSpPr>
                <a:spLocks noChangeArrowheads="1"/>
              </p:cNvSpPr>
              <p:nvPr/>
            </p:nvSpPr>
            <p:spPr bwMode="auto">
              <a:xfrm>
                <a:off x="4394835" y="1627188"/>
                <a:ext cx="109538" cy="10795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18275" name="62 Rectángulo"/>
              <p:cNvSpPr>
                <a:spLocks noChangeArrowheads="1"/>
              </p:cNvSpPr>
              <p:nvPr/>
            </p:nvSpPr>
            <p:spPr bwMode="auto">
              <a:xfrm>
                <a:off x="3415030" y="2003425"/>
                <a:ext cx="107950" cy="10795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518276" name="36 Conector recto"/>
              <p:cNvCxnSpPr>
                <a:cxnSpLocks noChangeShapeType="1"/>
              </p:cNvCxnSpPr>
              <p:nvPr/>
            </p:nvCxnSpPr>
            <p:spPr bwMode="auto">
              <a:xfrm>
                <a:off x="3459798" y="2841625"/>
                <a:ext cx="24479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8277" name="64 Rectángulo"/>
              <p:cNvSpPr>
                <a:spLocks noChangeArrowheads="1"/>
              </p:cNvSpPr>
              <p:nvPr/>
            </p:nvSpPr>
            <p:spPr bwMode="auto">
              <a:xfrm>
                <a:off x="3963035" y="2787650"/>
                <a:ext cx="107950" cy="10795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518278" name="25 Conector recto"/>
              <p:cNvCxnSpPr>
                <a:cxnSpLocks noChangeShapeType="1"/>
              </p:cNvCxnSpPr>
              <p:nvPr/>
            </p:nvCxnSpPr>
            <p:spPr bwMode="auto">
              <a:xfrm>
                <a:off x="3096382" y="2443273"/>
                <a:ext cx="63329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8279" name="62 Rectángulo"/>
              <p:cNvSpPr>
                <a:spLocks noChangeArrowheads="1"/>
              </p:cNvSpPr>
              <p:nvPr/>
            </p:nvSpPr>
            <p:spPr bwMode="auto">
              <a:xfrm>
                <a:off x="3355021" y="2389298"/>
                <a:ext cx="107950" cy="10795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518236" name="Group 5"/>
            <p:cNvGrpSpPr>
              <a:grpSpLocks/>
            </p:cNvGrpSpPr>
            <p:nvPr/>
          </p:nvGrpSpPr>
          <p:grpSpPr bwMode="auto">
            <a:xfrm>
              <a:off x="3314700" y="3174143"/>
              <a:ext cx="3098801" cy="1305918"/>
              <a:chOff x="3289852" y="2565400"/>
              <a:chExt cx="3098801" cy="1279525"/>
            </a:xfrm>
          </p:grpSpPr>
          <p:cxnSp>
            <p:nvCxnSpPr>
              <p:cNvPr id="518264" name="44 Conector recto"/>
              <p:cNvCxnSpPr>
                <a:cxnSpLocks noChangeShapeType="1"/>
              </p:cNvCxnSpPr>
              <p:nvPr/>
            </p:nvCxnSpPr>
            <p:spPr bwMode="auto">
              <a:xfrm>
                <a:off x="3669348" y="2619375"/>
                <a:ext cx="271930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8265" name="45 Conector recto"/>
              <p:cNvCxnSpPr>
                <a:cxnSpLocks noChangeShapeType="1"/>
              </p:cNvCxnSpPr>
              <p:nvPr/>
            </p:nvCxnSpPr>
            <p:spPr bwMode="auto">
              <a:xfrm>
                <a:off x="3289852" y="3018726"/>
                <a:ext cx="180337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8266" name="47 Conector recto"/>
              <p:cNvCxnSpPr>
                <a:cxnSpLocks noChangeShapeType="1"/>
              </p:cNvCxnSpPr>
              <p:nvPr/>
            </p:nvCxnSpPr>
            <p:spPr bwMode="auto">
              <a:xfrm>
                <a:off x="3305018" y="3430587"/>
                <a:ext cx="1112839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8267" name="65 Rectángulo"/>
              <p:cNvSpPr>
                <a:spLocks noChangeArrowheads="1"/>
              </p:cNvSpPr>
              <p:nvPr/>
            </p:nvSpPr>
            <p:spPr bwMode="auto">
              <a:xfrm>
                <a:off x="4421823" y="2565400"/>
                <a:ext cx="107950" cy="10795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18268" name="66 Rectángulo"/>
              <p:cNvSpPr>
                <a:spLocks noChangeArrowheads="1"/>
              </p:cNvSpPr>
              <p:nvPr/>
            </p:nvSpPr>
            <p:spPr bwMode="auto">
              <a:xfrm>
                <a:off x="3745548" y="2964752"/>
                <a:ext cx="107950" cy="10795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18269" name="67 Rectángulo"/>
              <p:cNvSpPr>
                <a:spLocks noChangeArrowheads="1"/>
              </p:cNvSpPr>
              <p:nvPr/>
            </p:nvSpPr>
            <p:spPr bwMode="auto">
              <a:xfrm>
                <a:off x="3643948" y="3376612"/>
                <a:ext cx="107950" cy="10795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18270" name="68 Rectángulo"/>
              <p:cNvSpPr>
                <a:spLocks noChangeArrowheads="1"/>
              </p:cNvSpPr>
              <p:nvPr/>
            </p:nvSpPr>
            <p:spPr bwMode="auto">
              <a:xfrm>
                <a:off x="5080552" y="3736975"/>
                <a:ext cx="107950" cy="10795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518237" name="Group 7"/>
            <p:cNvGrpSpPr>
              <a:grpSpLocks/>
            </p:cNvGrpSpPr>
            <p:nvPr/>
          </p:nvGrpSpPr>
          <p:grpSpPr bwMode="auto">
            <a:xfrm>
              <a:off x="3121901" y="4538129"/>
              <a:ext cx="3674269" cy="1576921"/>
              <a:chOff x="3097053" y="3833279"/>
              <a:chExt cx="3674269" cy="1576921"/>
            </a:xfrm>
          </p:grpSpPr>
          <p:sp>
            <p:nvSpPr>
              <p:cNvPr id="68" name="140 Rectángulo"/>
              <p:cNvSpPr/>
              <p:nvPr/>
            </p:nvSpPr>
            <p:spPr>
              <a:xfrm>
                <a:off x="3096880" y="3833183"/>
                <a:ext cx="3673854" cy="1577608"/>
              </a:xfrm>
              <a:prstGeom prst="rect">
                <a:avLst/>
              </a:prstGeom>
              <a:solidFill>
                <a:schemeClr val="accent6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E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18256" name="51 Conector recto"/>
              <p:cNvCxnSpPr>
                <a:cxnSpLocks noChangeShapeType="1"/>
              </p:cNvCxnSpPr>
              <p:nvPr/>
            </p:nvCxnSpPr>
            <p:spPr bwMode="auto">
              <a:xfrm>
                <a:off x="3891598" y="4133796"/>
                <a:ext cx="201612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8257" name="55 Conector recto"/>
              <p:cNvCxnSpPr>
                <a:cxnSpLocks noChangeShapeType="1"/>
              </p:cNvCxnSpPr>
              <p:nvPr/>
            </p:nvCxnSpPr>
            <p:spPr bwMode="auto">
              <a:xfrm>
                <a:off x="3386773" y="4529138"/>
                <a:ext cx="80476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8258" name="58 Conector recto"/>
              <p:cNvCxnSpPr>
                <a:cxnSpLocks noChangeShapeType="1"/>
              </p:cNvCxnSpPr>
              <p:nvPr/>
            </p:nvCxnSpPr>
            <p:spPr bwMode="auto">
              <a:xfrm>
                <a:off x="3772535" y="5314950"/>
                <a:ext cx="170645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8259" name="69 Rectángulo"/>
              <p:cNvSpPr>
                <a:spLocks noChangeArrowheads="1"/>
              </p:cNvSpPr>
              <p:nvPr/>
            </p:nvSpPr>
            <p:spPr bwMode="auto">
              <a:xfrm>
                <a:off x="4534535" y="4079821"/>
                <a:ext cx="107950" cy="1079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18260" name="70 Rectángulo"/>
              <p:cNvSpPr>
                <a:spLocks noChangeArrowheads="1"/>
              </p:cNvSpPr>
              <p:nvPr/>
            </p:nvSpPr>
            <p:spPr bwMode="auto">
              <a:xfrm>
                <a:off x="3693158" y="4475163"/>
                <a:ext cx="107950" cy="1079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18261" name="72 Rectángulo"/>
              <p:cNvSpPr>
                <a:spLocks noChangeArrowheads="1"/>
              </p:cNvSpPr>
              <p:nvPr/>
            </p:nvSpPr>
            <p:spPr bwMode="auto">
              <a:xfrm>
                <a:off x="4377373" y="5260975"/>
                <a:ext cx="107950" cy="1079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518262" name="55 Conector recto"/>
              <p:cNvCxnSpPr>
                <a:cxnSpLocks noChangeShapeType="1"/>
              </p:cNvCxnSpPr>
              <p:nvPr/>
            </p:nvCxnSpPr>
            <p:spPr bwMode="auto">
              <a:xfrm>
                <a:off x="3386773" y="4927600"/>
                <a:ext cx="68421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8263" name="71 Rectángulo"/>
              <p:cNvSpPr>
                <a:spLocks noChangeArrowheads="1"/>
              </p:cNvSpPr>
              <p:nvPr/>
            </p:nvSpPr>
            <p:spPr bwMode="auto">
              <a:xfrm>
                <a:off x="3664585" y="4873625"/>
                <a:ext cx="107950" cy="1079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518238" name="Group 1"/>
            <p:cNvGrpSpPr>
              <a:grpSpLocks/>
            </p:cNvGrpSpPr>
            <p:nvPr/>
          </p:nvGrpSpPr>
          <p:grpSpPr bwMode="auto">
            <a:xfrm>
              <a:off x="2515229" y="6203286"/>
              <a:ext cx="4458186" cy="369136"/>
              <a:chOff x="2176549" y="5694226"/>
              <a:chExt cx="4458186" cy="369136"/>
            </a:xfrm>
          </p:grpSpPr>
          <p:sp>
            <p:nvSpPr>
              <p:cNvPr id="518240" name="15 CuadroTexto"/>
              <p:cNvSpPr txBox="1">
                <a:spLocks noChangeArrowheads="1"/>
              </p:cNvSpPr>
              <p:nvPr/>
            </p:nvSpPr>
            <p:spPr bwMode="auto">
              <a:xfrm>
                <a:off x="6250330" y="5736590"/>
                <a:ext cx="384405" cy="326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fr-FR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sp>
            <p:nvSpPr>
              <p:cNvPr id="518241" name="16 CuadroTexto"/>
              <p:cNvSpPr txBox="1">
                <a:spLocks noChangeArrowheads="1"/>
              </p:cNvSpPr>
              <p:nvPr/>
            </p:nvSpPr>
            <p:spPr bwMode="auto">
              <a:xfrm>
                <a:off x="5509715" y="5736590"/>
                <a:ext cx="384405" cy="326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fr-FR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518242" name="17 CuadroTexto"/>
              <p:cNvSpPr txBox="1">
                <a:spLocks noChangeArrowheads="1"/>
              </p:cNvSpPr>
              <p:nvPr/>
            </p:nvSpPr>
            <p:spPr bwMode="auto">
              <a:xfrm>
                <a:off x="4780071" y="5736590"/>
                <a:ext cx="384405" cy="326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fr-FR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518243" name="18 CuadroTexto"/>
              <p:cNvSpPr txBox="1">
                <a:spLocks noChangeArrowheads="1"/>
              </p:cNvSpPr>
              <p:nvPr/>
            </p:nvSpPr>
            <p:spPr bwMode="auto">
              <a:xfrm>
                <a:off x="4046985" y="5736590"/>
                <a:ext cx="384405" cy="326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fr-FR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518244" name="19 CuadroTexto"/>
              <p:cNvSpPr txBox="1">
                <a:spLocks noChangeArrowheads="1"/>
              </p:cNvSpPr>
              <p:nvPr/>
            </p:nvSpPr>
            <p:spPr bwMode="auto">
              <a:xfrm>
                <a:off x="3357372" y="5736590"/>
                <a:ext cx="284544" cy="326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fr-FR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518245" name="20 CuadroTexto"/>
              <p:cNvSpPr txBox="1">
                <a:spLocks noChangeArrowheads="1"/>
              </p:cNvSpPr>
              <p:nvPr/>
            </p:nvSpPr>
            <p:spPr bwMode="auto">
              <a:xfrm>
                <a:off x="2640278" y="5736590"/>
                <a:ext cx="284544" cy="326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fr-FR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2303573" y="5702654"/>
                <a:ext cx="41533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6434674" y="5694226"/>
                <a:ext cx="0" cy="1028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701174" y="5694226"/>
                <a:ext cx="0" cy="1028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4969261" y="5694226"/>
                <a:ext cx="0" cy="1028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235760" y="5694226"/>
                <a:ext cx="0" cy="1028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3502260" y="5694226"/>
                <a:ext cx="0" cy="1028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783048" y="5694226"/>
                <a:ext cx="0" cy="1028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2317863" y="5694226"/>
                <a:ext cx="0" cy="1028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8254" name="20 CuadroTexto"/>
              <p:cNvSpPr txBox="1">
                <a:spLocks noChangeArrowheads="1"/>
              </p:cNvSpPr>
              <p:nvPr/>
            </p:nvSpPr>
            <p:spPr bwMode="auto">
              <a:xfrm>
                <a:off x="2176549" y="5736590"/>
                <a:ext cx="284544" cy="326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altLang="fr-FR" sz="1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5" name="140 Rectángulo"/>
            <p:cNvSpPr/>
            <p:nvPr/>
          </p:nvSpPr>
          <p:spPr>
            <a:xfrm>
              <a:off x="3121728" y="2945256"/>
              <a:ext cx="3673854" cy="1592777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 dirty="0">
                <a:solidFill>
                  <a:srgbClr val="FFFFFF"/>
                </a:solidFill>
              </a:endParaRPr>
            </a:p>
          </p:txBody>
        </p:sp>
      </p:grpSp>
      <p:sp>
        <p:nvSpPr>
          <p:cNvPr id="518230" name="TextBox 64"/>
          <p:cNvSpPr txBox="1">
            <a:spLocks noChangeArrowheads="1"/>
          </p:cNvSpPr>
          <p:nvPr/>
        </p:nvSpPr>
        <p:spPr bwMode="auto">
          <a:xfrm>
            <a:off x="203200" y="1039815"/>
            <a:ext cx="2665413" cy="33813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600" b="1">
                <a:solidFill>
                  <a:srgbClr val="FF0000"/>
                </a:solidFill>
                <a:latin typeface="Trebuchet MS" panose="020B0603020202020204" pitchFamily="34" charset="0"/>
              </a:rPr>
              <a:t>2-year clinical predictors</a:t>
            </a:r>
            <a:endParaRPr lang="en-US" altLang="fr-FR" sz="1600" b="1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18231" name="TextBox 66"/>
          <p:cNvSpPr txBox="1">
            <a:spLocks noChangeArrowheads="1"/>
          </p:cNvSpPr>
          <p:nvPr/>
        </p:nvSpPr>
        <p:spPr bwMode="auto">
          <a:xfrm>
            <a:off x="4239170" y="6018215"/>
            <a:ext cx="177691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400" b="1">
                <a:latin typeface="Trebuchet MS" panose="020B0603020202020204" pitchFamily="34" charset="0"/>
              </a:rPr>
              <a:t>Odds ratio (95% CI)</a:t>
            </a:r>
            <a:endParaRPr lang="en-US" altLang="fr-FR" sz="1400" b="1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4267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3" name="Title 1"/>
          <p:cNvSpPr>
            <a:spLocks noGrp="1"/>
          </p:cNvSpPr>
          <p:nvPr>
            <p:ph type="title"/>
          </p:nvPr>
        </p:nvSpPr>
        <p:spPr>
          <a:xfrm>
            <a:off x="230188" y="882650"/>
            <a:ext cx="8412162" cy="1030288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altLang="fr-FR" sz="2800" smtClean="0">
                <a:solidFill>
                  <a:srgbClr val="215968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Is earlier prediction of long-term disability possible?</a:t>
            </a:r>
            <a:r>
              <a:rPr lang="en-US" altLang="fr-FR" sz="1800" smtClean="0">
                <a:solidFill>
                  <a:srgbClr val="215968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/>
            </a:r>
            <a:br>
              <a:rPr lang="en-US" altLang="fr-FR" sz="1800" smtClean="0">
                <a:solidFill>
                  <a:srgbClr val="215968"/>
                </a:solidFill>
                <a:latin typeface="Calibri" panose="020F0502020204030204" pitchFamily="34" charset="0"/>
                <a:cs typeface="Tahoma" panose="020B0604030504040204" pitchFamily="34" charset="0"/>
              </a:rPr>
            </a:br>
            <a:endParaRPr lang="en-US" altLang="fr-FR" sz="1800" smtClean="0">
              <a:solidFill>
                <a:srgbClr val="215968"/>
              </a:solidFill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558084" name="54 CuadroTexto"/>
          <p:cNvSpPr txBox="1">
            <a:spLocks noChangeArrowheads="1"/>
          </p:cNvSpPr>
          <p:nvPr/>
        </p:nvSpPr>
        <p:spPr bwMode="auto">
          <a:xfrm>
            <a:off x="215901" y="1543050"/>
            <a:ext cx="4575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800" b="1" dirty="0">
                <a:latin typeface="Trebuchet MS" panose="020B0603020202020204" pitchFamily="34" charset="0"/>
              </a:rPr>
              <a:t>Clinical</a:t>
            </a:r>
            <a:r>
              <a:rPr lang="ca-ES" altLang="fr-FR" sz="1800" b="1" dirty="0">
                <a:latin typeface="Trebuchet MS" panose="020B0603020202020204" pitchFamily="34" charset="0"/>
              </a:rPr>
              <a:t> </a:t>
            </a:r>
            <a:r>
              <a:rPr lang="ca-ES" altLang="fr-FR" sz="1800" b="1" dirty="0" err="1">
                <a:latin typeface="Trebuchet MS" panose="020B0603020202020204" pitchFamily="34" charset="0"/>
              </a:rPr>
              <a:t>and</a:t>
            </a:r>
            <a:r>
              <a:rPr lang="ca-ES" altLang="fr-FR" sz="1800" b="1" dirty="0">
                <a:latin typeface="Trebuchet MS" panose="020B0603020202020204" pitchFamily="34" charset="0"/>
              </a:rPr>
              <a:t> MRI cohort </a:t>
            </a:r>
            <a:r>
              <a:rPr lang="ca-ES" altLang="fr-FR" sz="1800" b="1" dirty="0" smtClean="0">
                <a:latin typeface="Trebuchet MS" panose="020B0603020202020204" pitchFamily="34" charset="0"/>
              </a:rPr>
              <a:t>(</a:t>
            </a:r>
            <a:r>
              <a:rPr lang="ca-ES" altLang="fr-FR" sz="1800" b="1" dirty="0" smtClean="0">
                <a:latin typeface="Trebuchet MS" panose="020B0603020202020204" pitchFamily="34" charset="0"/>
              </a:rPr>
              <a:t>2001-</a:t>
            </a:r>
            <a:r>
              <a:rPr lang="ca-ES" altLang="fr-FR" sz="1800" b="1" dirty="0" smtClean="0">
                <a:latin typeface="Trebuchet MS" panose="020B0603020202020204" pitchFamily="34" charset="0"/>
              </a:rPr>
              <a:t>)</a:t>
            </a:r>
            <a:endParaRPr lang="es-ES" altLang="fr-FR" sz="1800" b="1" dirty="0">
              <a:latin typeface="Trebuchet MS" panose="020B0603020202020204" pitchFamily="34" charset="0"/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292101" y="2806702"/>
            <a:ext cx="7731125" cy="19526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Line 10"/>
          <p:cNvSpPr>
            <a:spLocks noChangeShapeType="1"/>
          </p:cNvSpPr>
          <p:nvPr/>
        </p:nvSpPr>
        <p:spPr bwMode="auto">
          <a:xfrm flipH="1" flipV="1">
            <a:off x="750888" y="2990852"/>
            <a:ext cx="0" cy="841375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 eaLnBrk="1" hangingPunct="1">
              <a:defRPr/>
            </a:pPr>
            <a:endParaRPr lang="en-GB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58087" name="Text Box 316"/>
          <p:cNvSpPr txBox="1">
            <a:spLocks noChangeArrowheads="1"/>
          </p:cNvSpPr>
          <p:nvPr/>
        </p:nvSpPr>
        <p:spPr bwMode="auto">
          <a:xfrm>
            <a:off x="624268" y="2471739"/>
            <a:ext cx="319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olidFill>
                  <a:srgbClr val="005CAB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0</a:t>
            </a:r>
            <a:endParaRPr lang="en-GB" altLang="fr-FR" sz="1800" b="1">
              <a:solidFill>
                <a:srgbClr val="005CAB"/>
              </a:solidFill>
              <a:latin typeface="Trebuchet MS" panose="020B0603020202020204" pitchFamily="34" charset="0"/>
            </a:endParaRPr>
          </a:p>
        </p:txBody>
      </p:sp>
      <p:sp>
        <p:nvSpPr>
          <p:cNvPr id="558088" name="Text Box 316"/>
          <p:cNvSpPr txBox="1">
            <a:spLocks noChangeArrowheads="1"/>
          </p:cNvSpPr>
          <p:nvPr/>
        </p:nvSpPr>
        <p:spPr bwMode="auto">
          <a:xfrm>
            <a:off x="1234660" y="2471739"/>
            <a:ext cx="319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olidFill>
                  <a:srgbClr val="005CAB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3</a:t>
            </a:r>
            <a:endParaRPr lang="en-GB" altLang="fr-FR" sz="1800" b="1">
              <a:solidFill>
                <a:srgbClr val="005CAB"/>
              </a:solidFill>
              <a:latin typeface="Trebuchet MS" panose="020B0603020202020204" pitchFamily="34" charset="0"/>
            </a:endParaRPr>
          </a:p>
        </p:txBody>
      </p:sp>
      <p:sp>
        <p:nvSpPr>
          <p:cNvPr id="558089" name="Text Box 316"/>
          <p:cNvSpPr txBox="1">
            <a:spLocks noChangeArrowheads="1"/>
          </p:cNvSpPr>
          <p:nvPr/>
        </p:nvSpPr>
        <p:spPr bwMode="auto">
          <a:xfrm>
            <a:off x="1869660" y="2471739"/>
            <a:ext cx="319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olidFill>
                  <a:srgbClr val="005CAB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6</a:t>
            </a:r>
            <a:endParaRPr lang="en-GB" altLang="fr-FR" sz="1800" b="1">
              <a:solidFill>
                <a:srgbClr val="005CAB"/>
              </a:solidFill>
              <a:latin typeface="Trebuchet MS" panose="020B0603020202020204" pitchFamily="34" charset="0"/>
            </a:endParaRPr>
          </a:p>
        </p:txBody>
      </p:sp>
      <p:sp>
        <p:nvSpPr>
          <p:cNvPr id="558090" name="Text Box 316"/>
          <p:cNvSpPr txBox="1">
            <a:spLocks noChangeArrowheads="1"/>
          </p:cNvSpPr>
          <p:nvPr/>
        </p:nvSpPr>
        <p:spPr bwMode="auto">
          <a:xfrm>
            <a:off x="1214785" y="3230564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sp>
        <p:nvSpPr>
          <p:cNvPr id="558091" name="Text Box 316"/>
          <p:cNvSpPr txBox="1">
            <a:spLocks noChangeArrowheads="1"/>
          </p:cNvSpPr>
          <p:nvPr/>
        </p:nvSpPr>
        <p:spPr bwMode="auto">
          <a:xfrm>
            <a:off x="1843435" y="3230564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sp>
        <p:nvSpPr>
          <p:cNvPr id="558092" name="Text Box 316"/>
          <p:cNvSpPr txBox="1">
            <a:spLocks noChangeArrowheads="1"/>
          </p:cNvSpPr>
          <p:nvPr/>
        </p:nvSpPr>
        <p:spPr bwMode="auto">
          <a:xfrm>
            <a:off x="3094038" y="2471738"/>
            <a:ext cx="947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olidFill>
                  <a:srgbClr val="005CAB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12 mo</a:t>
            </a:r>
            <a:endParaRPr lang="en-GB" altLang="fr-FR" sz="1800" b="1">
              <a:solidFill>
                <a:srgbClr val="005CAB"/>
              </a:solidFill>
              <a:latin typeface="Trebuchet MS" panose="020B0603020202020204" pitchFamily="34" charset="0"/>
            </a:endParaRPr>
          </a:p>
        </p:txBody>
      </p:sp>
      <p:sp>
        <p:nvSpPr>
          <p:cNvPr id="58" name="Line 10"/>
          <p:cNvSpPr>
            <a:spLocks noChangeShapeType="1"/>
          </p:cNvSpPr>
          <p:nvPr/>
        </p:nvSpPr>
        <p:spPr bwMode="auto">
          <a:xfrm flipH="1" flipV="1">
            <a:off x="3557588" y="2990850"/>
            <a:ext cx="0" cy="801688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 eaLnBrk="1" hangingPunct="1">
              <a:defRPr/>
            </a:pPr>
            <a:endParaRPr lang="en-GB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7" name="Line 10"/>
          <p:cNvSpPr>
            <a:spLocks noChangeShapeType="1"/>
          </p:cNvSpPr>
          <p:nvPr/>
        </p:nvSpPr>
        <p:spPr bwMode="auto">
          <a:xfrm flipH="1" flipV="1">
            <a:off x="7921625" y="2990850"/>
            <a:ext cx="0" cy="801688"/>
          </a:xfrm>
          <a:prstGeom prst="line">
            <a:avLst/>
          </a:prstGeom>
          <a:noFill/>
          <a:ln w="53975">
            <a:solidFill>
              <a:schemeClr val="accent6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 eaLnBrk="1" hangingPunct="1">
              <a:defRPr/>
            </a:pPr>
            <a:endParaRPr lang="en-GB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58095" name="Text Box 316"/>
          <p:cNvSpPr txBox="1">
            <a:spLocks noChangeArrowheads="1"/>
          </p:cNvSpPr>
          <p:nvPr/>
        </p:nvSpPr>
        <p:spPr bwMode="auto">
          <a:xfrm>
            <a:off x="7744174" y="3233739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grpSp>
        <p:nvGrpSpPr>
          <p:cNvPr id="558096" name="Group 69"/>
          <p:cNvGrpSpPr>
            <a:grpSpLocks/>
          </p:cNvGrpSpPr>
          <p:nvPr/>
        </p:nvGrpSpPr>
        <p:grpSpPr bwMode="auto">
          <a:xfrm>
            <a:off x="7059614" y="2708275"/>
            <a:ext cx="127000" cy="420688"/>
            <a:chOff x="3920714" y="1862197"/>
            <a:chExt cx="126993" cy="420788"/>
          </a:xfrm>
        </p:grpSpPr>
        <p:sp>
          <p:nvSpPr>
            <p:cNvPr id="71" name="Rectangle 70"/>
            <p:cNvSpPr/>
            <p:nvPr/>
          </p:nvSpPr>
          <p:spPr>
            <a:xfrm rot="1756636">
              <a:off x="3920714" y="1862197"/>
              <a:ext cx="46034" cy="4207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 rot="1756636">
              <a:off x="3966748" y="1862197"/>
              <a:ext cx="44448" cy="420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 rot="1756636">
              <a:off x="4001672" y="1862197"/>
              <a:ext cx="46035" cy="4207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58097" name="Text Box 316"/>
          <p:cNvSpPr txBox="1">
            <a:spLocks noChangeArrowheads="1"/>
          </p:cNvSpPr>
          <p:nvPr/>
        </p:nvSpPr>
        <p:spPr bwMode="auto">
          <a:xfrm>
            <a:off x="7488474" y="2471739"/>
            <a:ext cx="966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olidFill>
                  <a:srgbClr val="005CAB"/>
                </a:solidFill>
                <a:latin typeface="Trebuchet MS" panose="020B0603020202020204" pitchFamily="34" charset="0"/>
              </a:rPr>
              <a:t>8 years</a:t>
            </a:r>
          </a:p>
        </p:txBody>
      </p:sp>
      <p:sp>
        <p:nvSpPr>
          <p:cNvPr id="80" name="Rectangle 79"/>
          <p:cNvSpPr/>
          <p:nvPr/>
        </p:nvSpPr>
        <p:spPr>
          <a:xfrm>
            <a:off x="750888" y="3773488"/>
            <a:ext cx="2803525" cy="4492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400" b="1" dirty="0">
                <a:solidFill>
                  <a:srgbClr val="FF0000"/>
                </a:solidFill>
              </a:rPr>
              <a:t>1 year predictors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558099" name="Group 12"/>
          <p:cNvGrpSpPr>
            <a:grpSpLocks/>
          </p:cNvGrpSpPr>
          <p:nvPr/>
        </p:nvGrpSpPr>
        <p:grpSpPr bwMode="auto">
          <a:xfrm>
            <a:off x="415925" y="3194052"/>
            <a:ext cx="627063" cy="403225"/>
            <a:chOff x="5694446" y="3364723"/>
            <a:chExt cx="627095" cy="402587"/>
          </a:xfrm>
        </p:grpSpPr>
        <p:sp>
          <p:nvSpPr>
            <p:cNvPr id="12" name="Rectangle 11"/>
            <p:cNvSpPr/>
            <p:nvPr/>
          </p:nvSpPr>
          <p:spPr>
            <a:xfrm>
              <a:off x="5694446" y="3364723"/>
              <a:ext cx="627095" cy="402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8130" name="Text Box 9"/>
            <p:cNvSpPr txBox="1">
              <a:spLocks noChangeArrowheads="1"/>
            </p:cNvSpPr>
            <p:nvPr/>
          </p:nvSpPr>
          <p:spPr bwMode="auto">
            <a:xfrm>
              <a:off x="5702444" y="3428756"/>
              <a:ext cx="611096" cy="338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fr-FR" sz="1600" b="1">
                  <a:solidFill>
                    <a:srgbClr val="005CAB"/>
                  </a:solidFill>
                  <a:latin typeface="Trebuchet MS" panose="020B0603020202020204" pitchFamily="34" charset="0"/>
                </a:rPr>
                <a:t>IFN</a:t>
              </a:r>
              <a:r>
                <a:rPr lang="en-GB" altLang="fr-FR" sz="1600" b="1">
                  <a:solidFill>
                    <a:srgbClr val="005CAB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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522414" y="4392615"/>
            <a:ext cx="1238250" cy="369887"/>
          </a:xfrm>
          <a:prstGeom prst="roundRect">
            <a:avLst/>
          </a:prstGeom>
          <a:solidFill>
            <a:schemeClr val="accent6">
              <a:alpha val="65000"/>
            </a:schemeClr>
          </a:solidFill>
          <a:ln>
            <a:solidFill>
              <a:schemeClr val="accent6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/>
                </a:solidFill>
              </a:rPr>
              <a:t>EDSS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522414" y="4781550"/>
            <a:ext cx="1238250" cy="368300"/>
          </a:xfrm>
          <a:prstGeom prst="roundRect">
            <a:avLst/>
          </a:prstGeom>
          <a:solidFill>
            <a:srgbClr val="0070C0">
              <a:alpha val="8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/>
                </a:solidFill>
              </a:rPr>
              <a:t>Relapses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8102" name="TextBox 82"/>
          <p:cNvSpPr txBox="1">
            <a:spLocks noChangeArrowheads="1"/>
          </p:cNvSpPr>
          <p:nvPr/>
        </p:nvSpPr>
        <p:spPr bwMode="auto">
          <a:xfrm>
            <a:off x="5265739" y="3656013"/>
            <a:ext cx="33242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600" b="1">
                <a:solidFill>
                  <a:srgbClr val="FFFFFF"/>
                </a:solidFill>
                <a:latin typeface="Trebuchet MS" panose="020B0603020202020204" pitchFamily="34" charset="0"/>
              </a:rPr>
              <a:t>Readout disability progression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800">
                <a:solidFill>
                  <a:srgbClr val="FFFFFF"/>
                </a:solidFill>
                <a:latin typeface="Trebuchet MS" panose="020B0603020202020204" pitchFamily="34" charset="0"/>
              </a:rPr>
              <a:t>SPMS;</a:t>
            </a:r>
          </a:p>
        </p:txBody>
      </p:sp>
      <p:sp>
        <p:nvSpPr>
          <p:cNvPr id="55810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8264" y="6581775"/>
            <a:ext cx="7805737" cy="26193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altLang="fr-FR" baseline="300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altLang="fr-FR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Adapted from Rio J et al. Presented at ECTRIMS; </a:t>
            </a:r>
            <a:r>
              <a:rPr lang="it-IT" altLang="fr-FR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7–10 October, 2015; Barcelona, Spain. P1223</a:t>
            </a: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58104" name="TextBox 89"/>
          <p:cNvSpPr txBox="1">
            <a:spLocks noChangeArrowheads="1"/>
          </p:cNvSpPr>
          <p:nvPr/>
        </p:nvSpPr>
        <p:spPr bwMode="auto">
          <a:xfrm>
            <a:off x="306389" y="6338888"/>
            <a:ext cx="67579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100">
                <a:latin typeface="Trebuchet MS" panose="020B0603020202020204" pitchFamily="34" charset="0"/>
              </a:rPr>
              <a:t>Clinical assessment 3 months after initiating treatment, then every 6 months</a:t>
            </a:r>
            <a:endParaRPr lang="en-US" altLang="fr-FR" sz="1100">
              <a:latin typeface="Trebuchet MS" panose="020B0603020202020204" pitchFamily="34" charset="0"/>
            </a:endParaRPr>
          </a:p>
        </p:txBody>
      </p:sp>
      <p:sp>
        <p:nvSpPr>
          <p:cNvPr id="558105" name="Text Box 316"/>
          <p:cNvSpPr txBox="1">
            <a:spLocks noChangeArrowheads="1"/>
          </p:cNvSpPr>
          <p:nvPr/>
        </p:nvSpPr>
        <p:spPr bwMode="auto">
          <a:xfrm>
            <a:off x="122049" y="6348415"/>
            <a:ext cx="18135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ym typeface="Wingdings" panose="05000000000000000000" pitchFamily="2" charset="2"/>
              </a:rPr>
              <a:t></a:t>
            </a:r>
            <a:endParaRPr lang="en-GB" altLang="fr-FR" sz="1800" b="1"/>
          </a:p>
        </p:txBody>
      </p:sp>
      <p:grpSp>
        <p:nvGrpSpPr>
          <p:cNvPr id="558106" name="Group 3"/>
          <p:cNvGrpSpPr>
            <a:grpSpLocks/>
          </p:cNvGrpSpPr>
          <p:nvPr/>
        </p:nvGrpSpPr>
        <p:grpSpPr bwMode="auto">
          <a:xfrm>
            <a:off x="6018214" y="3773488"/>
            <a:ext cx="3679825" cy="698500"/>
            <a:chOff x="6017789" y="3773983"/>
            <a:chExt cx="3679600" cy="698007"/>
          </a:xfrm>
        </p:grpSpPr>
        <p:sp>
          <p:nvSpPr>
            <p:cNvPr id="558126" name="TextBox 4"/>
            <p:cNvSpPr txBox="1">
              <a:spLocks noChangeArrowheads="1"/>
            </p:cNvSpPr>
            <p:nvPr/>
          </p:nvSpPr>
          <p:spPr bwMode="auto">
            <a:xfrm>
              <a:off x="6017789" y="4102658"/>
              <a:ext cx="18569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800">
                  <a:solidFill>
                    <a:srgbClr val="FFFFFF"/>
                  </a:solidFill>
                  <a:latin typeface="Trebuchet MS" panose="020B0603020202020204" pitchFamily="34" charset="0"/>
                </a:rPr>
                <a:t> EDSS 7.5; </a:t>
              </a:r>
              <a:endParaRPr lang="en-US" altLang="fr-FR" sz="180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58127" name="TextBox 91"/>
            <p:cNvSpPr txBox="1">
              <a:spLocks noChangeArrowheads="1"/>
            </p:cNvSpPr>
            <p:nvPr/>
          </p:nvSpPr>
          <p:spPr bwMode="auto">
            <a:xfrm>
              <a:off x="7276161" y="4089779"/>
              <a:ext cx="24212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fr-FR" sz="180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363843" y="3773983"/>
              <a:ext cx="1985841" cy="4505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GB" sz="1400" b="1" dirty="0">
                  <a:solidFill>
                    <a:srgbClr val="FF0000"/>
                  </a:solidFill>
                </a:rPr>
                <a:t>Readout: Disability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58107" name="Text Box 316"/>
          <p:cNvSpPr txBox="1">
            <a:spLocks noChangeArrowheads="1"/>
          </p:cNvSpPr>
          <p:nvPr/>
        </p:nvSpPr>
        <p:spPr bwMode="auto">
          <a:xfrm>
            <a:off x="4794599" y="3230564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sp>
        <p:nvSpPr>
          <p:cNvPr id="558108" name="Text Box 316"/>
          <p:cNvSpPr txBox="1">
            <a:spLocks noChangeArrowheads="1"/>
          </p:cNvSpPr>
          <p:nvPr/>
        </p:nvSpPr>
        <p:spPr bwMode="auto">
          <a:xfrm>
            <a:off x="5585174" y="3230564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858839" y="2335213"/>
            <a:ext cx="2398712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8110" name="TextBox 1"/>
          <p:cNvSpPr txBox="1">
            <a:spLocks noChangeArrowheads="1"/>
          </p:cNvSpPr>
          <p:nvPr/>
        </p:nvSpPr>
        <p:spPr bwMode="auto">
          <a:xfrm>
            <a:off x="1331913" y="1992313"/>
            <a:ext cx="1757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800">
                <a:solidFill>
                  <a:srgbClr val="7F7F7F"/>
                </a:solidFill>
                <a:latin typeface="Trebuchet MS" panose="020B0603020202020204" pitchFamily="34" charset="0"/>
              </a:rPr>
              <a:t>Study period</a:t>
            </a:r>
            <a:endParaRPr lang="en-US" altLang="fr-FR" sz="1800">
              <a:solidFill>
                <a:srgbClr val="7F7F7F"/>
              </a:solidFill>
              <a:latin typeface="Trebuchet MS" panose="020B0603020202020204" pitchFamily="34" charset="0"/>
            </a:endParaRPr>
          </a:p>
        </p:txBody>
      </p:sp>
      <p:sp>
        <p:nvSpPr>
          <p:cNvPr id="558111" name="TextBox 45"/>
          <p:cNvSpPr txBox="1">
            <a:spLocks noChangeArrowheads="1"/>
          </p:cNvSpPr>
          <p:nvPr/>
        </p:nvSpPr>
        <p:spPr bwMode="auto">
          <a:xfrm>
            <a:off x="5183188" y="1992313"/>
            <a:ext cx="2462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800">
                <a:solidFill>
                  <a:srgbClr val="7F7F7F"/>
                </a:solidFill>
                <a:latin typeface="Trebuchet MS" panose="020B0603020202020204" pitchFamily="34" charset="0"/>
              </a:rPr>
              <a:t>Follow-up period</a:t>
            </a:r>
            <a:endParaRPr lang="en-US" altLang="fr-FR" sz="1800">
              <a:solidFill>
                <a:srgbClr val="7F7F7F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3927476" y="2335213"/>
            <a:ext cx="4022725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8113" name="Text Box 316"/>
          <p:cNvSpPr txBox="1">
            <a:spLocks noChangeArrowheads="1"/>
          </p:cNvSpPr>
          <p:nvPr/>
        </p:nvSpPr>
        <p:spPr bwMode="auto">
          <a:xfrm>
            <a:off x="3373785" y="3230564"/>
            <a:ext cx="3660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latin typeface="Trebuchet MS" panose="020B0603020202020204" pitchFamily="34" charset="0"/>
                <a:sym typeface="Wingdings" panose="05000000000000000000" pitchFamily="2" charset="2"/>
              </a:rPr>
              <a:t></a:t>
            </a:r>
            <a:endParaRPr lang="en-GB" altLang="fr-FR" sz="1800" b="1">
              <a:latin typeface="Trebuchet MS" panose="020B0603020202020204" pitchFamily="34" charset="0"/>
            </a:endParaRPr>
          </a:p>
        </p:txBody>
      </p:sp>
      <p:sp>
        <p:nvSpPr>
          <p:cNvPr id="558114" name="Text Box 316"/>
          <p:cNvSpPr txBox="1">
            <a:spLocks noChangeArrowheads="1"/>
          </p:cNvSpPr>
          <p:nvPr/>
        </p:nvSpPr>
        <p:spPr bwMode="auto">
          <a:xfrm>
            <a:off x="4722240" y="2471739"/>
            <a:ext cx="455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olidFill>
                  <a:srgbClr val="005CAB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18</a:t>
            </a:r>
            <a:endParaRPr lang="en-GB" altLang="fr-FR" sz="1800" b="1">
              <a:solidFill>
                <a:srgbClr val="005CAB"/>
              </a:solidFill>
              <a:latin typeface="Trebuchet MS" panose="020B0603020202020204" pitchFamily="34" charset="0"/>
            </a:endParaRPr>
          </a:p>
        </p:txBody>
      </p:sp>
      <p:sp>
        <p:nvSpPr>
          <p:cNvPr id="558115" name="Text Box 316"/>
          <p:cNvSpPr txBox="1">
            <a:spLocks noChangeArrowheads="1"/>
          </p:cNvSpPr>
          <p:nvPr/>
        </p:nvSpPr>
        <p:spPr bwMode="auto">
          <a:xfrm>
            <a:off x="5525515" y="2471739"/>
            <a:ext cx="455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fr-FR" sz="1800" b="1">
                <a:solidFill>
                  <a:srgbClr val="005CAB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24</a:t>
            </a:r>
            <a:endParaRPr lang="en-GB" altLang="fr-FR" sz="1800" b="1">
              <a:solidFill>
                <a:srgbClr val="005CAB"/>
              </a:solidFill>
              <a:latin typeface="Trebuchet MS" panose="020B0603020202020204" pitchFamily="34" charset="0"/>
            </a:endParaRPr>
          </a:p>
        </p:txBody>
      </p:sp>
      <p:pic>
        <p:nvPicPr>
          <p:cNvPr id="62" name="Picture 8" descr="http://www.mr-tip.com/exam_gifs/brain_mri_transversal_t1_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4" y="2149477"/>
            <a:ext cx="3206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8" descr="http://www.mr-tip.com/exam_gifs/brain_mri_transversal_t1_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6" y="2149477"/>
            <a:ext cx="3206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ángulo redondeado 80"/>
          <p:cNvSpPr/>
          <p:nvPr/>
        </p:nvSpPr>
        <p:spPr bwMode="auto">
          <a:xfrm>
            <a:off x="6019439" y="4421680"/>
            <a:ext cx="2353194" cy="627186"/>
          </a:xfrm>
          <a:prstGeom prst="roundRect">
            <a:avLst/>
          </a:prstGeom>
          <a:solidFill>
            <a:schemeClr val="accent6">
              <a:alpha val="6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11639"/>
              <a:satOff val="16422"/>
              <a:lumOff val="20661"/>
              <a:alphaOff val="0"/>
            </a:schemeClr>
          </a:fillRef>
          <a:effectRef idx="2">
            <a:schemeClr val="accent1">
              <a:shade val="50000"/>
              <a:hueOff val="11639"/>
              <a:satOff val="16422"/>
              <a:lumOff val="20661"/>
              <a:alphaOff val="0"/>
            </a:schemeClr>
          </a:effectRef>
          <a:fontRef idx="minor">
            <a:schemeClr val="lt1"/>
          </a:fontRef>
        </p:style>
      </p:sp>
      <p:sp>
        <p:nvSpPr>
          <p:cNvPr id="72" name="Rectángulo 81"/>
          <p:cNvSpPr/>
          <p:nvPr/>
        </p:nvSpPr>
        <p:spPr bwMode="auto">
          <a:xfrm>
            <a:off x="6032319" y="4564100"/>
            <a:ext cx="2306280" cy="325132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6855" tIns="0" rIns="106855" bIns="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>
                <a:solidFill>
                  <a:schemeClr val="tx1"/>
                </a:solidFill>
                <a:ea typeface="MS PGothic" pitchFamily="34" charset="-128"/>
                <a:cs typeface="Arial" pitchFamily="34" charset="0"/>
              </a:rPr>
              <a:t>∆ ≥2 EDSS steps 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522414" y="5175250"/>
            <a:ext cx="1238250" cy="36195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>
                <a:solidFill>
                  <a:schemeClr val="tx1"/>
                </a:solidFill>
              </a:rPr>
              <a:t>MRI</a:t>
            </a:r>
          </a:p>
        </p:txBody>
      </p:sp>
      <p:sp>
        <p:nvSpPr>
          <p:cNvPr id="558125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>
                <a:solidFill>
                  <a:srgbClr val="215968"/>
                </a:solidFill>
              </a:rPr>
              <a:t>Inclusion of MRI monitoring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Title 3"/>
          <p:cNvSpPr>
            <a:spLocks noGrp="1"/>
          </p:cNvSpPr>
          <p:nvPr>
            <p:ph type="title"/>
          </p:nvPr>
        </p:nvSpPr>
        <p:spPr>
          <a:xfrm>
            <a:off x="57151" y="44450"/>
            <a:ext cx="8894763" cy="749300"/>
          </a:xfrm>
        </p:spPr>
        <p:txBody>
          <a:bodyPr/>
          <a:lstStyle/>
          <a:p>
            <a:r>
              <a:rPr lang="en-GB" altLang="fr-FR" sz="2800" dirty="0" smtClean="0">
                <a:solidFill>
                  <a:srgbClr val="21596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One-year predictors of long-term disability (8 years) in interferon-</a:t>
            </a:r>
            <a:r>
              <a:rPr lang="en-US" altLang="fr-FR" sz="2800" dirty="0" smtClean="0">
                <a:solidFill>
                  <a:srgbClr val="215968"/>
                </a:solidFill>
                <a:latin typeface="Symbol" panose="05050102010706020507" pitchFamily="18" charset="2"/>
                <a:cs typeface="Tahoma" panose="020B0604030504040204" pitchFamily="34" charset="0"/>
              </a:rPr>
              <a:t>b</a:t>
            </a:r>
            <a:r>
              <a:rPr lang="en-GB" altLang="fr-FR" sz="2800" dirty="0" smtClean="0">
                <a:solidFill>
                  <a:srgbClr val="21596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-treated patients: </a:t>
            </a:r>
            <a:r>
              <a:rPr lang="en-GB" altLang="fr-FR" sz="2800" dirty="0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Gd</a:t>
            </a:r>
            <a:r>
              <a:rPr lang="en-GB" altLang="fr-FR" sz="28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and T2 lesions</a:t>
            </a:r>
            <a:endParaRPr lang="en-US" altLang="fr-FR" sz="2800" dirty="0" smtClean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0131" name="CuadroTexto 15"/>
          <p:cNvSpPr txBox="1">
            <a:spLocks noChangeArrowheads="1"/>
          </p:cNvSpPr>
          <p:nvPr/>
        </p:nvSpPr>
        <p:spPr bwMode="auto">
          <a:xfrm>
            <a:off x="2369093" y="1549402"/>
            <a:ext cx="6386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1400" b="1">
                <a:solidFill>
                  <a:srgbClr val="005CAB"/>
                </a:solidFill>
                <a:latin typeface="Arial" panose="020B0604020202020204" pitchFamily="34" charset="0"/>
              </a:rPr>
              <a:t>Gd=1</a:t>
            </a:r>
          </a:p>
        </p:txBody>
      </p:sp>
      <p:grpSp>
        <p:nvGrpSpPr>
          <p:cNvPr id="560132" name="Group 13"/>
          <p:cNvGrpSpPr>
            <a:grpSpLocks/>
          </p:cNvGrpSpPr>
          <p:nvPr/>
        </p:nvGrpSpPr>
        <p:grpSpPr bwMode="auto">
          <a:xfrm>
            <a:off x="1695450" y="1846263"/>
            <a:ext cx="2014538" cy="565150"/>
            <a:chOff x="1369219" y="2187310"/>
            <a:chExt cx="2014538" cy="565617"/>
          </a:xfrm>
        </p:grpSpPr>
        <p:sp>
          <p:nvSpPr>
            <p:cNvPr id="560249" name="16 Rectángulo"/>
            <p:cNvSpPr>
              <a:spLocks noChangeArrowheads="1"/>
            </p:cNvSpPr>
            <p:nvPr/>
          </p:nvSpPr>
          <p:spPr bwMode="auto">
            <a:xfrm>
              <a:off x="1369219" y="2229645"/>
              <a:ext cx="2014538" cy="250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fr-FR" sz="1800" b="1">
                <a:latin typeface="Trebuchet MS" panose="020B0603020202020204" pitchFamily="34" charset="0"/>
              </a:endParaRPr>
            </a:p>
          </p:txBody>
        </p:sp>
        <p:sp>
          <p:nvSpPr>
            <p:cNvPr id="560250" name="13 CuadroTexto"/>
            <p:cNvSpPr txBox="1">
              <a:spLocks noChangeArrowheads="1"/>
            </p:cNvSpPr>
            <p:nvPr/>
          </p:nvSpPr>
          <p:spPr bwMode="auto">
            <a:xfrm>
              <a:off x="1678255" y="2187310"/>
              <a:ext cx="9670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latin typeface="Arial" panose="020B0604020202020204" pitchFamily="34" charset="0"/>
                </a:rPr>
                <a:t>1 Gd+</a:t>
              </a:r>
            </a:p>
          </p:txBody>
        </p:sp>
        <p:sp>
          <p:nvSpPr>
            <p:cNvPr id="560251" name="14 CuadroTexto"/>
            <p:cNvSpPr txBox="1">
              <a:spLocks noChangeArrowheads="1"/>
            </p:cNvSpPr>
            <p:nvPr/>
          </p:nvSpPr>
          <p:spPr bwMode="auto">
            <a:xfrm>
              <a:off x="1684526" y="2445150"/>
              <a:ext cx="8482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latin typeface="Arial" panose="020B0604020202020204" pitchFamily="34" charset="0"/>
                </a:rPr>
                <a:t>No Gd</a:t>
              </a:r>
            </a:p>
          </p:txBody>
        </p:sp>
      </p:grpSp>
      <p:sp>
        <p:nvSpPr>
          <p:cNvPr id="56013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339" y="6570665"/>
            <a:ext cx="8918575" cy="261937"/>
          </a:xfrm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</a:rPr>
              <a:t>Adapted from Rio J et al. Presented at ECTRIMS; </a:t>
            </a:r>
            <a:r>
              <a:rPr lang="it-IT" altLang="fr-FR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7–10 October, 2015; Barcelona, Spain. P1223.</a:t>
            </a:r>
            <a:r>
              <a:rPr lang="en-US" altLang="fr-FR" smtClean="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560134" name="CuadroTexto 2"/>
          <p:cNvSpPr txBox="1">
            <a:spLocks noChangeArrowheads="1"/>
          </p:cNvSpPr>
          <p:nvPr/>
        </p:nvSpPr>
        <p:spPr bwMode="auto">
          <a:xfrm>
            <a:off x="4319379" y="4038602"/>
            <a:ext cx="8132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1400" b="1">
                <a:solidFill>
                  <a:srgbClr val="005CAB"/>
                </a:solidFill>
                <a:latin typeface="Arial" panose="020B0604020202020204" pitchFamily="34" charset="0"/>
              </a:rPr>
              <a:t>New T2 </a:t>
            </a:r>
          </a:p>
        </p:txBody>
      </p:sp>
      <p:grpSp>
        <p:nvGrpSpPr>
          <p:cNvPr id="560135" name="Group 5"/>
          <p:cNvGrpSpPr>
            <a:grpSpLocks/>
          </p:cNvGrpSpPr>
          <p:nvPr/>
        </p:nvGrpSpPr>
        <p:grpSpPr bwMode="auto">
          <a:xfrm>
            <a:off x="641315" y="1773239"/>
            <a:ext cx="3970374" cy="2109788"/>
            <a:chOff x="421150" y="1773238"/>
            <a:chExt cx="3970669" cy="2109852"/>
          </a:xfrm>
        </p:grpSpPr>
        <p:sp>
          <p:nvSpPr>
            <p:cNvPr id="2" name="Freeform 1"/>
            <p:cNvSpPr/>
            <p:nvPr/>
          </p:nvSpPr>
          <p:spPr>
            <a:xfrm>
              <a:off x="949863" y="3317922"/>
              <a:ext cx="3421316" cy="241307"/>
            </a:xfrm>
            <a:custGeom>
              <a:avLst/>
              <a:gdLst>
                <a:gd name="connsiteX0" fmla="*/ 0 w 3422650"/>
                <a:gd name="connsiteY0" fmla="*/ 241300 h 241300"/>
                <a:gd name="connsiteX1" fmla="*/ 387350 w 3422650"/>
                <a:gd name="connsiteY1" fmla="*/ 241300 h 241300"/>
                <a:gd name="connsiteX2" fmla="*/ 387350 w 3422650"/>
                <a:gd name="connsiteY2" fmla="*/ 203200 h 241300"/>
                <a:gd name="connsiteX3" fmla="*/ 765175 w 3422650"/>
                <a:gd name="connsiteY3" fmla="*/ 203200 h 241300"/>
                <a:gd name="connsiteX4" fmla="*/ 765175 w 3422650"/>
                <a:gd name="connsiteY4" fmla="*/ 187325 h 241300"/>
                <a:gd name="connsiteX5" fmla="*/ 958850 w 3422650"/>
                <a:gd name="connsiteY5" fmla="*/ 187325 h 241300"/>
                <a:gd name="connsiteX6" fmla="*/ 958850 w 3422650"/>
                <a:gd name="connsiteY6" fmla="*/ 184150 h 241300"/>
                <a:gd name="connsiteX7" fmla="*/ 1149350 w 3422650"/>
                <a:gd name="connsiteY7" fmla="*/ 184150 h 241300"/>
                <a:gd name="connsiteX8" fmla="*/ 1149350 w 3422650"/>
                <a:gd name="connsiteY8" fmla="*/ 152400 h 241300"/>
                <a:gd name="connsiteX9" fmla="*/ 1330325 w 3422650"/>
                <a:gd name="connsiteY9" fmla="*/ 152400 h 241300"/>
                <a:gd name="connsiteX10" fmla="*/ 1330325 w 3422650"/>
                <a:gd name="connsiteY10" fmla="*/ 136525 h 241300"/>
                <a:gd name="connsiteX11" fmla="*/ 1536700 w 3422650"/>
                <a:gd name="connsiteY11" fmla="*/ 136525 h 241300"/>
                <a:gd name="connsiteX12" fmla="*/ 1536700 w 3422650"/>
                <a:gd name="connsiteY12" fmla="*/ 107950 h 241300"/>
                <a:gd name="connsiteX13" fmla="*/ 1724025 w 3422650"/>
                <a:gd name="connsiteY13" fmla="*/ 107950 h 241300"/>
                <a:gd name="connsiteX14" fmla="*/ 1724025 w 3422650"/>
                <a:gd name="connsiteY14" fmla="*/ 76200 h 241300"/>
                <a:gd name="connsiteX15" fmla="*/ 1908175 w 3422650"/>
                <a:gd name="connsiteY15" fmla="*/ 76200 h 241300"/>
                <a:gd name="connsiteX16" fmla="*/ 1908175 w 3422650"/>
                <a:gd name="connsiteY16" fmla="*/ 47625 h 241300"/>
                <a:gd name="connsiteX17" fmla="*/ 2289175 w 3422650"/>
                <a:gd name="connsiteY17" fmla="*/ 47625 h 241300"/>
                <a:gd name="connsiteX18" fmla="*/ 2289175 w 3422650"/>
                <a:gd name="connsiteY18" fmla="*/ 22225 h 241300"/>
                <a:gd name="connsiteX19" fmla="*/ 2673350 w 3422650"/>
                <a:gd name="connsiteY19" fmla="*/ 22225 h 241300"/>
                <a:gd name="connsiteX20" fmla="*/ 2673350 w 3422650"/>
                <a:gd name="connsiteY20" fmla="*/ 0 h 241300"/>
                <a:gd name="connsiteX21" fmla="*/ 3422650 w 3422650"/>
                <a:gd name="connsiteY21" fmla="*/ 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2650" h="241300">
                  <a:moveTo>
                    <a:pt x="0" y="241300"/>
                  </a:moveTo>
                  <a:lnTo>
                    <a:pt x="387350" y="241300"/>
                  </a:lnTo>
                  <a:lnTo>
                    <a:pt x="387350" y="203200"/>
                  </a:lnTo>
                  <a:lnTo>
                    <a:pt x="765175" y="203200"/>
                  </a:lnTo>
                  <a:lnTo>
                    <a:pt x="765175" y="187325"/>
                  </a:lnTo>
                  <a:lnTo>
                    <a:pt x="958850" y="187325"/>
                  </a:lnTo>
                  <a:lnTo>
                    <a:pt x="958850" y="184150"/>
                  </a:lnTo>
                  <a:lnTo>
                    <a:pt x="1149350" y="184150"/>
                  </a:lnTo>
                  <a:lnTo>
                    <a:pt x="1149350" y="152400"/>
                  </a:lnTo>
                  <a:lnTo>
                    <a:pt x="1330325" y="152400"/>
                  </a:lnTo>
                  <a:lnTo>
                    <a:pt x="1330325" y="136525"/>
                  </a:lnTo>
                  <a:lnTo>
                    <a:pt x="1536700" y="136525"/>
                  </a:lnTo>
                  <a:lnTo>
                    <a:pt x="1536700" y="107950"/>
                  </a:lnTo>
                  <a:lnTo>
                    <a:pt x="1724025" y="107950"/>
                  </a:lnTo>
                  <a:lnTo>
                    <a:pt x="1724025" y="76200"/>
                  </a:lnTo>
                  <a:lnTo>
                    <a:pt x="1908175" y="76200"/>
                  </a:lnTo>
                  <a:lnTo>
                    <a:pt x="1908175" y="47625"/>
                  </a:lnTo>
                  <a:lnTo>
                    <a:pt x="2289175" y="47625"/>
                  </a:lnTo>
                  <a:lnTo>
                    <a:pt x="2289175" y="22225"/>
                  </a:lnTo>
                  <a:lnTo>
                    <a:pt x="2673350" y="22225"/>
                  </a:lnTo>
                  <a:lnTo>
                    <a:pt x="2673350" y="0"/>
                  </a:lnTo>
                  <a:lnTo>
                    <a:pt x="3422650" y="0"/>
                  </a:ln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" name="Freeform 2"/>
            <p:cNvSpPr/>
            <p:nvPr/>
          </p:nvSpPr>
          <p:spPr>
            <a:xfrm>
              <a:off x="953039" y="3279821"/>
              <a:ext cx="3424491" cy="282584"/>
            </a:xfrm>
            <a:custGeom>
              <a:avLst/>
              <a:gdLst>
                <a:gd name="connsiteX0" fmla="*/ 0 w 3425825"/>
                <a:gd name="connsiteY0" fmla="*/ 282575 h 282575"/>
                <a:gd name="connsiteX1" fmla="*/ 955675 w 3425825"/>
                <a:gd name="connsiteY1" fmla="*/ 282575 h 282575"/>
                <a:gd name="connsiteX2" fmla="*/ 955675 w 3425825"/>
                <a:gd name="connsiteY2" fmla="*/ 219075 h 282575"/>
                <a:gd name="connsiteX3" fmla="*/ 1143000 w 3425825"/>
                <a:gd name="connsiteY3" fmla="*/ 219075 h 282575"/>
                <a:gd name="connsiteX4" fmla="*/ 1143000 w 3425825"/>
                <a:gd name="connsiteY4" fmla="*/ 114300 h 282575"/>
                <a:gd name="connsiteX5" fmla="*/ 2286000 w 3425825"/>
                <a:gd name="connsiteY5" fmla="*/ 114300 h 282575"/>
                <a:gd name="connsiteX6" fmla="*/ 2286000 w 3425825"/>
                <a:gd name="connsiteY6" fmla="*/ 63500 h 282575"/>
                <a:gd name="connsiteX7" fmla="*/ 2673350 w 3425825"/>
                <a:gd name="connsiteY7" fmla="*/ 63500 h 282575"/>
                <a:gd name="connsiteX8" fmla="*/ 2673350 w 3425825"/>
                <a:gd name="connsiteY8" fmla="*/ 0 h 282575"/>
                <a:gd name="connsiteX9" fmla="*/ 3425825 w 3425825"/>
                <a:gd name="connsiteY9" fmla="*/ 0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5825" h="282575">
                  <a:moveTo>
                    <a:pt x="0" y="282575"/>
                  </a:moveTo>
                  <a:lnTo>
                    <a:pt x="955675" y="282575"/>
                  </a:lnTo>
                  <a:lnTo>
                    <a:pt x="955675" y="219075"/>
                  </a:lnTo>
                  <a:lnTo>
                    <a:pt x="1143000" y="219075"/>
                  </a:lnTo>
                  <a:lnTo>
                    <a:pt x="1143000" y="114300"/>
                  </a:lnTo>
                  <a:lnTo>
                    <a:pt x="2286000" y="114300"/>
                  </a:lnTo>
                  <a:lnTo>
                    <a:pt x="2286000" y="63500"/>
                  </a:lnTo>
                  <a:lnTo>
                    <a:pt x="2673350" y="63500"/>
                  </a:lnTo>
                  <a:lnTo>
                    <a:pt x="2673350" y="0"/>
                  </a:lnTo>
                  <a:lnTo>
                    <a:pt x="3425825" y="0"/>
                  </a:lnTo>
                </a:path>
              </a:pathLst>
            </a:custGeom>
            <a:noFill/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60225" name="Group 46"/>
            <p:cNvGrpSpPr>
              <a:grpSpLocks/>
            </p:cNvGrpSpPr>
            <p:nvPr/>
          </p:nvGrpSpPr>
          <p:grpSpPr bwMode="auto">
            <a:xfrm>
              <a:off x="421150" y="1773238"/>
              <a:ext cx="3970669" cy="2109852"/>
              <a:chOff x="421150" y="1773238"/>
              <a:chExt cx="3970669" cy="2109852"/>
            </a:xfrm>
          </p:grpSpPr>
          <p:sp>
            <p:nvSpPr>
              <p:cNvPr id="560226" name="18 Rectángulo"/>
              <p:cNvSpPr>
                <a:spLocks noChangeArrowheads="1"/>
              </p:cNvSpPr>
              <p:nvPr/>
            </p:nvSpPr>
            <p:spPr bwMode="auto">
              <a:xfrm>
                <a:off x="539750" y="1773238"/>
                <a:ext cx="107950" cy="13668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943513" y="1933580"/>
                <a:ext cx="0" cy="16923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870482" y="3160755"/>
                <a:ext cx="714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870482" y="2752755"/>
                <a:ext cx="714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870482" y="2346342"/>
                <a:ext cx="714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870482" y="1939930"/>
                <a:ext cx="714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232" name="TextBox 55"/>
              <p:cNvSpPr txBox="1">
                <a:spLocks noChangeArrowheads="1"/>
              </p:cNvSpPr>
              <p:nvPr/>
            </p:nvSpPr>
            <p:spPr bwMode="auto">
              <a:xfrm>
                <a:off x="1396599" y="3606083"/>
                <a:ext cx="36503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20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33" name="TextBox 56"/>
              <p:cNvSpPr txBox="1">
                <a:spLocks noChangeArrowheads="1"/>
              </p:cNvSpPr>
              <p:nvPr/>
            </p:nvSpPr>
            <p:spPr bwMode="auto">
              <a:xfrm>
                <a:off x="2036429" y="3606083"/>
                <a:ext cx="36503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40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34" name="TextBox 57"/>
              <p:cNvSpPr txBox="1">
                <a:spLocks noChangeArrowheads="1"/>
              </p:cNvSpPr>
              <p:nvPr/>
            </p:nvSpPr>
            <p:spPr bwMode="auto">
              <a:xfrm>
                <a:off x="2676256" y="3606083"/>
                <a:ext cx="36503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60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35" name="TextBox 58"/>
              <p:cNvSpPr txBox="1">
                <a:spLocks noChangeArrowheads="1"/>
              </p:cNvSpPr>
              <p:nvPr/>
            </p:nvSpPr>
            <p:spPr bwMode="auto">
              <a:xfrm>
                <a:off x="3316085" y="3606083"/>
                <a:ext cx="36503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80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36" name="TextBox 59"/>
              <p:cNvSpPr txBox="1">
                <a:spLocks noChangeArrowheads="1"/>
              </p:cNvSpPr>
              <p:nvPr/>
            </p:nvSpPr>
            <p:spPr bwMode="auto">
              <a:xfrm>
                <a:off x="3910826" y="3606083"/>
                <a:ext cx="45520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100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 rot="5400000">
                <a:off x="1541252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2182649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2822460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3462270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4102080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242" name="TextBox 65"/>
              <p:cNvSpPr txBox="1">
                <a:spLocks noChangeArrowheads="1"/>
              </p:cNvSpPr>
              <p:nvPr/>
            </p:nvSpPr>
            <p:spPr bwMode="auto">
              <a:xfrm>
                <a:off x="421150" y="3428948"/>
                <a:ext cx="51171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0.00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43" name="TextBox 66"/>
              <p:cNvSpPr txBox="1">
                <a:spLocks noChangeArrowheads="1"/>
              </p:cNvSpPr>
              <p:nvPr/>
            </p:nvSpPr>
            <p:spPr bwMode="auto">
              <a:xfrm>
                <a:off x="421150" y="3022240"/>
                <a:ext cx="51171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0.25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44" name="TextBox 67"/>
              <p:cNvSpPr txBox="1">
                <a:spLocks noChangeArrowheads="1"/>
              </p:cNvSpPr>
              <p:nvPr/>
            </p:nvSpPr>
            <p:spPr bwMode="auto">
              <a:xfrm>
                <a:off x="421150" y="2616508"/>
                <a:ext cx="51171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0.50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45" name="TextBox 68"/>
              <p:cNvSpPr txBox="1">
                <a:spLocks noChangeArrowheads="1"/>
              </p:cNvSpPr>
              <p:nvPr/>
            </p:nvSpPr>
            <p:spPr bwMode="auto">
              <a:xfrm>
                <a:off x="421150" y="2209800"/>
                <a:ext cx="51171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0.75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46" name="TextBox 69"/>
              <p:cNvSpPr txBox="1">
                <a:spLocks noChangeArrowheads="1"/>
              </p:cNvSpPr>
              <p:nvPr/>
            </p:nvSpPr>
            <p:spPr bwMode="auto">
              <a:xfrm>
                <a:off x="421150" y="1800464"/>
                <a:ext cx="51171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1.00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47" name="TextBox 70"/>
              <p:cNvSpPr txBox="1">
                <a:spLocks noChangeArrowheads="1"/>
              </p:cNvSpPr>
              <p:nvPr/>
            </p:nvSpPr>
            <p:spPr bwMode="auto">
              <a:xfrm>
                <a:off x="806979" y="3606083"/>
                <a:ext cx="274855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870482" y="3567167"/>
                <a:ext cx="352133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0136" name="Group 8"/>
          <p:cNvGrpSpPr>
            <a:grpSpLocks/>
          </p:cNvGrpSpPr>
          <p:nvPr/>
        </p:nvGrpSpPr>
        <p:grpSpPr bwMode="auto">
          <a:xfrm>
            <a:off x="5014879" y="1773239"/>
            <a:ext cx="3970373" cy="2109788"/>
            <a:chOff x="4556724" y="1773238"/>
            <a:chExt cx="3970669" cy="2109852"/>
          </a:xfrm>
        </p:grpSpPr>
        <p:sp>
          <p:nvSpPr>
            <p:cNvPr id="7" name="Freeform 6"/>
            <p:cNvSpPr/>
            <p:nvPr/>
          </p:nvSpPr>
          <p:spPr>
            <a:xfrm>
              <a:off x="5083849" y="3306810"/>
              <a:ext cx="3176824" cy="255595"/>
            </a:xfrm>
            <a:custGeom>
              <a:avLst/>
              <a:gdLst>
                <a:gd name="connsiteX0" fmla="*/ 0 w 3176587"/>
                <a:gd name="connsiteY0" fmla="*/ 254794 h 254794"/>
                <a:gd name="connsiteX1" fmla="*/ 385762 w 3176587"/>
                <a:gd name="connsiteY1" fmla="*/ 254794 h 254794"/>
                <a:gd name="connsiteX2" fmla="*/ 385762 w 3176587"/>
                <a:gd name="connsiteY2" fmla="*/ 228600 h 254794"/>
                <a:gd name="connsiteX3" fmla="*/ 769144 w 3176587"/>
                <a:gd name="connsiteY3" fmla="*/ 228600 h 254794"/>
                <a:gd name="connsiteX4" fmla="*/ 769144 w 3176587"/>
                <a:gd name="connsiteY4" fmla="*/ 209550 h 254794"/>
                <a:gd name="connsiteX5" fmla="*/ 954881 w 3176587"/>
                <a:gd name="connsiteY5" fmla="*/ 209550 h 254794"/>
                <a:gd name="connsiteX6" fmla="*/ 954881 w 3176587"/>
                <a:gd name="connsiteY6" fmla="*/ 190500 h 254794"/>
                <a:gd name="connsiteX7" fmla="*/ 1147762 w 3176587"/>
                <a:gd name="connsiteY7" fmla="*/ 190500 h 254794"/>
                <a:gd name="connsiteX8" fmla="*/ 1147762 w 3176587"/>
                <a:gd name="connsiteY8" fmla="*/ 166688 h 254794"/>
                <a:gd name="connsiteX9" fmla="*/ 1343025 w 3176587"/>
                <a:gd name="connsiteY9" fmla="*/ 166688 h 254794"/>
                <a:gd name="connsiteX10" fmla="*/ 1343025 w 3176587"/>
                <a:gd name="connsiteY10" fmla="*/ 147638 h 254794"/>
                <a:gd name="connsiteX11" fmla="*/ 1533525 w 3176587"/>
                <a:gd name="connsiteY11" fmla="*/ 147638 h 254794"/>
                <a:gd name="connsiteX12" fmla="*/ 1533525 w 3176587"/>
                <a:gd name="connsiteY12" fmla="*/ 116682 h 254794"/>
                <a:gd name="connsiteX13" fmla="*/ 1728787 w 3176587"/>
                <a:gd name="connsiteY13" fmla="*/ 116682 h 254794"/>
                <a:gd name="connsiteX14" fmla="*/ 1728787 w 3176587"/>
                <a:gd name="connsiteY14" fmla="*/ 80963 h 254794"/>
                <a:gd name="connsiteX15" fmla="*/ 1914525 w 3176587"/>
                <a:gd name="connsiteY15" fmla="*/ 80963 h 254794"/>
                <a:gd name="connsiteX16" fmla="*/ 1914525 w 3176587"/>
                <a:gd name="connsiteY16" fmla="*/ 57150 h 254794"/>
                <a:gd name="connsiteX17" fmla="*/ 2295525 w 3176587"/>
                <a:gd name="connsiteY17" fmla="*/ 57150 h 254794"/>
                <a:gd name="connsiteX18" fmla="*/ 2295525 w 3176587"/>
                <a:gd name="connsiteY18" fmla="*/ 28575 h 254794"/>
                <a:gd name="connsiteX19" fmla="*/ 2681287 w 3176587"/>
                <a:gd name="connsiteY19" fmla="*/ 28575 h 254794"/>
                <a:gd name="connsiteX20" fmla="*/ 2681287 w 3176587"/>
                <a:gd name="connsiteY20" fmla="*/ 0 h 254794"/>
                <a:gd name="connsiteX21" fmla="*/ 3176587 w 3176587"/>
                <a:gd name="connsiteY21" fmla="*/ 0 h 25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6587" h="254794">
                  <a:moveTo>
                    <a:pt x="0" y="254794"/>
                  </a:moveTo>
                  <a:lnTo>
                    <a:pt x="385762" y="254794"/>
                  </a:lnTo>
                  <a:lnTo>
                    <a:pt x="385762" y="228600"/>
                  </a:lnTo>
                  <a:lnTo>
                    <a:pt x="769144" y="228600"/>
                  </a:lnTo>
                  <a:lnTo>
                    <a:pt x="769144" y="209550"/>
                  </a:lnTo>
                  <a:lnTo>
                    <a:pt x="954881" y="209550"/>
                  </a:lnTo>
                  <a:lnTo>
                    <a:pt x="954881" y="190500"/>
                  </a:lnTo>
                  <a:lnTo>
                    <a:pt x="1147762" y="190500"/>
                  </a:lnTo>
                  <a:lnTo>
                    <a:pt x="1147762" y="166688"/>
                  </a:lnTo>
                  <a:lnTo>
                    <a:pt x="1343025" y="166688"/>
                  </a:lnTo>
                  <a:lnTo>
                    <a:pt x="1343025" y="147638"/>
                  </a:lnTo>
                  <a:lnTo>
                    <a:pt x="1533525" y="147638"/>
                  </a:lnTo>
                  <a:lnTo>
                    <a:pt x="1533525" y="116682"/>
                  </a:lnTo>
                  <a:lnTo>
                    <a:pt x="1728787" y="116682"/>
                  </a:lnTo>
                  <a:lnTo>
                    <a:pt x="1728787" y="80963"/>
                  </a:lnTo>
                  <a:lnTo>
                    <a:pt x="1914525" y="80963"/>
                  </a:lnTo>
                  <a:lnTo>
                    <a:pt x="1914525" y="57150"/>
                  </a:lnTo>
                  <a:lnTo>
                    <a:pt x="2295525" y="57150"/>
                  </a:lnTo>
                  <a:lnTo>
                    <a:pt x="2295525" y="28575"/>
                  </a:lnTo>
                  <a:lnTo>
                    <a:pt x="2681287" y="28575"/>
                  </a:lnTo>
                  <a:lnTo>
                    <a:pt x="2681287" y="0"/>
                  </a:lnTo>
                  <a:lnTo>
                    <a:pt x="3176587" y="0"/>
                  </a:ln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082261" y="2943260"/>
              <a:ext cx="3181587" cy="612794"/>
            </a:xfrm>
            <a:custGeom>
              <a:avLst/>
              <a:gdLst>
                <a:gd name="connsiteX0" fmla="*/ 0 w 3181350"/>
                <a:gd name="connsiteY0" fmla="*/ 612775 h 612775"/>
                <a:gd name="connsiteX1" fmla="*/ 384175 w 3181350"/>
                <a:gd name="connsiteY1" fmla="*/ 612775 h 612775"/>
                <a:gd name="connsiteX2" fmla="*/ 384175 w 3181350"/>
                <a:gd name="connsiteY2" fmla="*/ 517525 h 612775"/>
                <a:gd name="connsiteX3" fmla="*/ 768350 w 3181350"/>
                <a:gd name="connsiteY3" fmla="*/ 517525 h 612775"/>
                <a:gd name="connsiteX4" fmla="*/ 768350 w 3181350"/>
                <a:gd name="connsiteY4" fmla="*/ 469900 h 612775"/>
                <a:gd name="connsiteX5" fmla="*/ 965200 w 3181350"/>
                <a:gd name="connsiteY5" fmla="*/ 469900 h 612775"/>
                <a:gd name="connsiteX6" fmla="*/ 965200 w 3181350"/>
                <a:gd name="connsiteY6" fmla="*/ 361950 h 612775"/>
                <a:gd name="connsiteX7" fmla="*/ 1343025 w 3181350"/>
                <a:gd name="connsiteY7" fmla="*/ 361950 h 612775"/>
                <a:gd name="connsiteX8" fmla="*/ 1343025 w 3181350"/>
                <a:gd name="connsiteY8" fmla="*/ 266700 h 612775"/>
                <a:gd name="connsiteX9" fmla="*/ 2114550 w 3181350"/>
                <a:gd name="connsiteY9" fmla="*/ 266700 h 612775"/>
                <a:gd name="connsiteX10" fmla="*/ 2114550 w 3181350"/>
                <a:gd name="connsiteY10" fmla="*/ 41275 h 612775"/>
                <a:gd name="connsiteX11" fmla="*/ 2679700 w 3181350"/>
                <a:gd name="connsiteY11" fmla="*/ 41275 h 612775"/>
                <a:gd name="connsiteX12" fmla="*/ 2679700 w 3181350"/>
                <a:gd name="connsiteY12" fmla="*/ 0 h 612775"/>
                <a:gd name="connsiteX13" fmla="*/ 3181350 w 3181350"/>
                <a:gd name="connsiteY13" fmla="*/ 0 h 61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81350" h="612775">
                  <a:moveTo>
                    <a:pt x="0" y="612775"/>
                  </a:moveTo>
                  <a:lnTo>
                    <a:pt x="384175" y="612775"/>
                  </a:lnTo>
                  <a:lnTo>
                    <a:pt x="384175" y="517525"/>
                  </a:lnTo>
                  <a:lnTo>
                    <a:pt x="768350" y="517525"/>
                  </a:lnTo>
                  <a:lnTo>
                    <a:pt x="768350" y="469900"/>
                  </a:lnTo>
                  <a:lnTo>
                    <a:pt x="965200" y="469900"/>
                  </a:lnTo>
                  <a:lnTo>
                    <a:pt x="965200" y="361950"/>
                  </a:lnTo>
                  <a:lnTo>
                    <a:pt x="1343025" y="361950"/>
                  </a:lnTo>
                  <a:lnTo>
                    <a:pt x="1343025" y="266700"/>
                  </a:lnTo>
                  <a:lnTo>
                    <a:pt x="2114550" y="266700"/>
                  </a:lnTo>
                  <a:lnTo>
                    <a:pt x="2114550" y="41275"/>
                  </a:lnTo>
                  <a:lnTo>
                    <a:pt x="2679700" y="41275"/>
                  </a:lnTo>
                  <a:lnTo>
                    <a:pt x="2679700" y="0"/>
                  </a:lnTo>
                  <a:lnTo>
                    <a:pt x="3181350" y="0"/>
                  </a:lnTo>
                </a:path>
              </a:pathLst>
            </a:custGeom>
            <a:noFill/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60199" name="Group 74"/>
            <p:cNvGrpSpPr>
              <a:grpSpLocks/>
            </p:cNvGrpSpPr>
            <p:nvPr/>
          </p:nvGrpSpPr>
          <p:grpSpPr bwMode="auto">
            <a:xfrm>
              <a:off x="4556724" y="1773238"/>
              <a:ext cx="3970669" cy="2109852"/>
              <a:chOff x="421150" y="1773238"/>
              <a:chExt cx="3970669" cy="2109852"/>
            </a:xfrm>
          </p:grpSpPr>
          <p:sp>
            <p:nvSpPr>
              <p:cNvPr id="560200" name="18 Rectángulo"/>
              <p:cNvSpPr>
                <a:spLocks noChangeArrowheads="1"/>
              </p:cNvSpPr>
              <p:nvPr/>
            </p:nvSpPr>
            <p:spPr bwMode="auto">
              <a:xfrm>
                <a:off x="539750" y="1773238"/>
                <a:ext cx="107950" cy="13668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943512" y="1933580"/>
                <a:ext cx="0" cy="16923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870481" y="3160755"/>
                <a:ext cx="7144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870481" y="2752755"/>
                <a:ext cx="7144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870481" y="2346342"/>
                <a:ext cx="7144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870481" y="1939930"/>
                <a:ext cx="7144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206" name="TextBox 81"/>
              <p:cNvSpPr txBox="1">
                <a:spLocks noChangeArrowheads="1"/>
              </p:cNvSpPr>
              <p:nvPr/>
            </p:nvSpPr>
            <p:spPr bwMode="auto">
              <a:xfrm>
                <a:off x="1396599" y="3606083"/>
                <a:ext cx="36503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20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07" name="TextBox 82"/>
              <p:cNvSpPr txBox="1">
                <a:spLocks noChangeArrowheads="1"/>
              </p:cNvSpPr>
              <p:nvPr/>
            </p:nvSpPr>
            <p:spPr bwMode="auto">
              <a:xfrm>
                <a:off x="2036427" y="3606083"/>
                <a:ext cx="36503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40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08" name="TextBox 83"/>
              <p:cNvSpPr txBox="1">
                <a:spLocks noChangeArrowheads="1"/>
              </p:cNvSpPr>
              <p:nvPr/>
            </p:nvSpPr>
            <p:spPr bwMode="auto">
              <a:xfrm>
                <a:off x="2676255" y="3606083"/>
                <a:ext cx="36503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60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09" name="TextBox 84"/>
              <p:cNvSpPr txBox="1">
                <a:spLocks noChangeArrowheads="1"/>
              </p:cNvSpPr>
              <p:nvPr/>
            </p:nvSpPr>
            <p:spPr bwMode="auto">
              <a:xfrm>
                <a:off x="3316086" y="3606083"/>
                <a:ext cx="36503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80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10" name="TextBox 85"/>
              <p:cNvSpPr txBox="1">
                <a:spLocks noChangeArrowheads="1"/>
              </p:cNvSpPr>
              <p:nvPr/>
            </p:nvSpPr>
            <p:spPr bwMode="auto">
              <a:xfrm>
                <a:off x="3910826" y="3606083"/>
                <a:ext cx="45520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100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 rot="5400000">
                <a:off x="1541252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rot="5400000">
                <a:off x="2182650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5400000">
                <a:off x="2822460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5400000">
                <a:off x="3462270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rot="5400000">
                <a:off x="4102080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216" name="TextBox 91"/>
              <p:cNvSpPr txBox="1">
                <a:spLocks noChangeArrowheads="1"/>
              </p:cNvSpPr>
              <p:nvPr/>
            </p:nvSpPr>
            <p:spPr bwMode="auto">
              <a:xfrm>
                <a:off x="421150" y="3428948"/>
                <a:ext cx="51171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0.00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17" name="TextBox 92"/>
              <p:cNvSpPr txBox="1">
                <a:spLocks noChangeArrowheads="1"/>
              </p:cNvSpPr>
              <p:nvPr/>
            </p:nvSpPr>
            <p:spPr bwMode="auto">
              <a:xfrm>
                <a:off x="421150" y="3022240"/>
                <a:ext cx="51171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0.25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18" name="TextBox 93"/>
              <p:cNvSpPr txBox="1">
                <a:spLocks noChangeArrowheads="1"/>
              </p:cNvSpPr>
              <p:nvPr/>
            </p:nvSpPr>
            <p:spPr bwMode="auto">
              <a:xfrm>
                <a:off x="421150" y="2616508"/>
                <a:ext cx="51171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0.50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19" name="TextBox 94"/>
              <p:cNvSpPr txBox="1">
                <a:spLocks noChangeArrowheads="1"/>
              </p:cNvSpPr>
              <p:nvPr/>
            </p:nvSpPr>
            <p:spPr bwMode="auto">
              <a:xfrm>
                <a:off x="421150" y="2209800"/>
                <a:ext cx="51171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0.75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20" name="TextBox 95"/>
              <p:cNvSpPr txBox="1">
                <a:spLocks noChangeArrowheads="1"/>
              </p:cNvSpPr>
              <p:nvPr/>
            </p:nvSpPr>
            <p:spPr bwMode="auto">
              <a:xfrm>
                <a:off x="421150" y="1800464"/>
                <a:ext cx="51171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1.00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221" name="TextBox 96"/>
              <p:cNvSpPr txBox="1">
                <a:spLocks noChangeArrowheads="1"/>
              </p:cNvSpPr>
              <p:nvPr/>
            </p:nvSpPr>
            <p:spPr bwMode="auto">
              <a:xfrm>
                <a:off x="806978" y="3606083"/>
                <a:ext cx="274855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98" name="Straight Connector 97"/>
              <p:cNvCxnSpPr/>
              <p:nvPr/>
            </p:nvCxnSpPr>
            <p:spPr>
              <a:xfrm>
                <a:off x="870481" y="3567167"/>
                <a:ext cx="352133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0137" name="Group 12"/>
          <p:cNvGrpSpPr>
            <a:grpSpLocks/>
          </p:cNvGrpSpPr>
          <p:nvPr/>
        </p:nvGrpSpPr>
        <p:grpSpPr bwMode="auto">
          <a:xfrm>
            <a:off x="2441539" y="4271964"/>
            <a:ext cx="3970374" cy="2109788"/>
            <a:chOff x="2442027" y="4382426"/>
            <a:chExt cx="3970669" cy="2109852"/>
          </a:xfrm>
        </p:grpSpPr>
        <p:sp>
          <p:nvSpPr>
            <p:cNvPr id="10" name="Freeform 9"/>
            <p:cNvSpPr/>
            <p:nvPr/>
          </p:nvSpPr>
          <p:spPr>
            <a:xfrm>
              <a:off x="2969152" y="5636589"/>
              <a:ext cx="3210164" cy="538178"/>
            </a:xfrm>
            <a:custGeom>
              <a:avLst/>
              <a:gdLst>
                <a:gd name="connsiteX0" fmla="*/ 0 w 3209925"/>
                <a:gd name="connsiteY0" fmla="*/ 538162 h 538162"/>
                <a:gd name="connsiteX1" fmla="*/ 378619 w 3209925"/>
                <a:gd name="connsiteY1" fmla="*/ 538162 h 538162"/>
                <a:gd name="connsiteX2" fmla="*/ 378619 w 3209925"/>
                <a:gd name="connsiteY2" fmla="*/ 473869 h 538162"/>
                <a:gd name="connsiteX3" fmla="*/ 764381 w 3209925"/>
                <a:gd name="connsiteY3" fmla="*/ 473869 h 538162"/>
                <a:gd name="connsiteX4" fmla="*/ 764381 w 3209925"/>
                <a:gd name="connsiteY4" fmla="*/ 454819 h 538162"/>
                <a:gd name="connsiteX5" fmla="*/ 950119 w 3209925"/>
                <a:gd name="connsiteY5" fmla="*/ 454819 h 538162"/>
                <a:gd name="connsiteX6" fmla="*/ 950119 w 3209925"/>
                <a:gd name="connsiteY6" fmla="*/ 361950 h 538162"/>
                <a:gd name="connsiteX7" fmla="*/ 1150144 w 3209925"/>
                <a:gd name="connsiteY7" fmla="*/ 361950 h 538162"/>
                <a:gd name="connsiteX8" fmla="*/ 1150144 w 3209925"/>
                <a:gd name="connsiteY8" fmla="*/ 311944 h 538162"/>
                <a:gd name="connsiteX9" fmla="*/ 1338262 w 3209925"/>
                <a:gd name="connsiteY9" fmla="*/ 311944 h 538162"/>
                <a:gd name="connsiteX10" fmla="*/ 1338262 w 3209925"/>
                <a:gd name="connsiteY10" fmla="*/ 266700 h 538162"/>
                <a:gd name="connsiteX11" fmla="*/ 1528762 w 3209925"/>
                <a:gd name="connsiteY11" fmla="*/ 266700 h 538162"/>
                <a:gd name="connsiteX12" fmla="*/ 1528762 w 3209925"/>
                <a:gd name="connsiteY12" fmla="*/ 238125 h 538162"/>
                <a:gd name="connsiteX13" fmla="*/ 1724025 w 3209925"/>
                <a:gd name="connsiteY13" fmla="*/ 238125 h 538162"/>
                <a:gd name="connsiteX14" fmla="*/ 1724025 w 3209925"/>
                <a:gd name="connsiteY14" fmla="*/ 216694 h 538162"/>
                <a:gd name="connsiteX15" fmla="*/ 1916906 w 3209925"/>
                <a:gd name="connsiteY15" fmla="*/ 216694 h 538162"/>
                <a:gd name="connsiteX16" fmla="*/ 1916906 w 3209925"/>
                <a:gd name="connsiteY16" fmla="*/ 164306 h 538162"/>
                <a:gd name="connsiteX17" fmla="*/ 2112169 w 3209925"/>
                <a:gd name="connsiteY17" fmla="*/ 164306 h 538162"/>
                <a:gd name="connsiteX18" fmla="*/ 2112169 w 3209925"/>
                <a:gd name="connsiteY18" fmla="*/ 76200 h 538162"/>
                <a:gd name="connsiteX19" fmla="*/ 2686050 w 3209925"/>
                <a:gd name="connsiteY19" fmla="*/ 76200 h 538162"/>
                <a:gd name="connsiteX20" fmla="*/ 2686050 w 3209925"/>
                <a:gd name="connsiteY20" fmla="*/ 0 h 538162"/>
                <a:gd name="connsiteX21" fmla="*/ 3209925 w 3209925"/>
                <a:gd name="connsiteY21" fmla="*/ 0 h 5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09925" h="538162">
                  <a:moveTo>
                    <a:pt x="0" y="538162"/>
                  </a:moveTo>
                  <a:lnTo>
                    <a:pt x="378619" y="538162"/>
                  </a:lnTo>
                  <a:lnTo>
                    <a:pt x="378619" y="473869"/>
                  </a:lnTo>
                  <a:lnTo>
                    <a:pt x="764381" y="473869"/>
                  </a:lnTo>
                  <a:lnTo>
                    <a:pt x="764381" y="454819"/>
                  </a:lnTo>
                  <a:lnTo>
                    <a:pt x="950119" y="454819"/>
                  </a:lnTo>
                  <a:lnTo>
                    <a:pt x="950119" y="361950"/>
                  </a:lnTo>
                  <a:lnTo>
                    <a:pt x="1150144" y="361950"/>
                  </a:lnTo>
                  <a:lnTo>
                    <a:pt x="1150144" y="311944"/>
                  </a:lnTo>
                  <a:lnTo>
                    <a:pt x="1338262" y="311944"/>
                  </a:lnTo>
                  <a:lnTo>
                    <a:pt x="1338262" y="266700"/>
                  </a:lnTo>
                  <a:lnTo>
                    <a:pt x="1528762" y="266700"/>
                  </a:lnTo>
                  <a:lnTo>
                    <a:pt x="1528762" y="238125"/>
                  </a:lnTo>
                  <a:lnTo>
                    <a:pt x="1724025" y="238125"/>
                  </a:lnTo>
                  <a:lnTo>
                    <a:pt x="1724025" y="216694"/>
                  </a:lnTo>
                  <a:lnTo>
                    <a:pt x="1916906" y="216694"/>
                  </a:lnTo>
                  <a:lnTo>
                    <a:pt x="1916906" y="164306"/>
                  </a:lnTo>
                  <a:lnTo>
                    <a:pt x="2112169" y="164306"/>
                  </a:lnTo>
                  <a:lnTo>
                    <a:pt x="2112169" y="76200"/>
                  </a:lnTo>
                  <a:lnTo>
                    <a:pt x="2686050" y="76200"/>
                  </a:lnTo>
                  <a:lnTo>
                    <a:pt x="2686050" y="0"/>
                  </a:lnTo>
                  <a:lnTo>
                    <a:pt x="3209925" y="0"/>
                  </a:lnTo>
                </a:path>
              </a:pathLst>
            </a:custGeom>
            <a:noFill/>
            <a:ln w="1905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958039" y="5974736"/>
              <a:ext cx="3206988" cy="200031"/>
            </a:xfrm>
            <a:custGeom>
              <a:avLst/>
              <a:gdLst>
                <a:gd name="connsiteX0" fmla="*/ 0 w 3207543"/>
                <a:gd name="connsiteY0" fmla="*/ 200025 h 200025"/>
                <a:gd name="connsiteX1" fmla="*/ 385762 w 3207543"/>
                <a:gd name="connsiteY1" fmla="*/ 200025 h 200025"/>
                <a:gd name="connsiteX2" fmla="*/ 385762 w 3207543"/>
                <a:gd name="connsiteY2" fmla="*/ 166687 h 200025"/>
                <a:gd name="connsiteX3" fmla="*/ 781050 w 3207543"/>
                <a:gd name="connsiteY3" fmla="*/ 166687 h 200025"/>
                <a:gd name="connsiteX4" fmla="*/ 781050 w 3207543"/>
                <a:gd name="connsiteY4" fmla="*/ 147637 h 200025"/>
                <a:gd name="connsiteX5" fmla="*/ 969168 w 3207543"/>
                <a:gd name="connsiteY5" fmla="*/ 147637 h 200025"/>
                <a:gd name="connsiteX6" fmla="*/ 969168 w 3207543"/>
                <a:gd name="connsiteY6" fmla="*/ 121444 h 200025"/>
                <a:gd name="connsiteX7" fmla="*/ 1154906 w 3207543"/>
                <a:gd name="connsiteY7" fmla="*/ 121444 h 200025"/>
                <a:gd name="connsiteX8" fmla="*/ 1154906 w 3207543"/>
                <a:gd name="connsiteY8" fmla="*/ 109537 h 200025"/>
                <a:gd name="connsiteX9" fmla="*/ 1347787 w 3207543"/>
                <a:gd name="connsiteY9" fmla="*/ 109537 h 200025"/>
                <a:gd name="connsiteX10" fmla="*/ 1347787 w 3207543"/>
                <a:gd name="connsiteY10" fmla="*/ 85725 h 200025"/>
                <a:gd name="connsiteX11" fmla="*/ 1538287 w 3207543"/>
                <a:gd name="connsiteY11" fmla="*/ 85725 h 200025"/>
                <a:gd name="connsiteX12" fmla="*/ 1538287 w 3207543"/>
                <a:gd name="connsiteY12" fmla="*/ 66675 h 200025"/>
                <a:gd name="connsiteX13" fmla="*/ 1735931 w 3207543"/>
                <a:gd name="connsiteY13" fmla="*/ 66675 h 200025"/>
                <a:gd name="connsiteX14" fmla="*/ 1735931 w 3207543"/>
                <a:gd name="connsiteY14" fmla="*/ 52387 h 200025"/>
                <a:gd name="connsiteX15" fmla="*/ 1931193 w 3207543"/>
                <a:gd name="connsiteY15" fmla="*/ 52387 h 200025"/>
                <a:gd name="connsiteX16" fmla="*/ 1931193 w 3207543"/>
                <a:gd name="connsiteY16" fmla="*/ 30956 h 200025"/>
                <a:gd name="connsiteX17" fmla="*/ 2700337 w 3207543"/>
                <a:gd name="connsiteY17" fmla="*/ 30956 h 200025"/>
                <a:gd name="connsiteX18" fmla="*/ 2700337 w 3207543"/>
                <a:gd name="connsiteY18" fmla="*/ 0 h 200025"/>
                <a:gd name="connsiteX19" fmla="*/ 3207543 w 3207543"/>
                <a:gd name="connsiteY19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07543" h="200025">
                  <a:moveTo>
                    <a:pt x="0" y="200025"/>
                  </a:moveTo>
                  <a:lnTo>
                    <a:pt x="385762" y="200025"/>
                  </a:lnTo>
                  <a:lnTo>
                    <a:pt x="385762" y="166687"/>
                  </a:lnTo>
                  <a:lnTo>
                    <a:pt x="781050" y="166687"/>
                  </a:lnTo>
                  <a:lnTo>
                    <a:pt x="781050" y="147637"/>
                  </a:lnTo>
                  <a:lnTo>
                    <a:pt x="969168" y="147637"/>
                  </a:lnTo>
                  <a:lnTo>
                    <a:pt x="969168" y="121444"/>
                  </a:lnTo>
                  <a:lnTo>
                    <a:pt x="1154906" y="121444"/>
                  </a:lnTo>
                  <a:lnTo>
                    <a:pt x="1154906" y="109537"/>
                  </a:lnTo>
                  <a:lnTo>
                    <a:pt x="1347787" y="109537"/>
                  </a:lnTo>
                  <a:lnTo>
                    <a:pt x="1347787" y="85725"/>
                  </a:lnTo>
                  <a:lnTo>
                    <a:pt x="1538287" y="85725"/>
                  </a:lnTo>
                  <a:lnTo>
                    <a:pt x="1538287" y="66675"/>
                  </a:lnTo>
                  <a:lnTo>
                    <a:pt x="1735931" y="66675"/>
                  </a:lnTo>
                  <a:lnTo>
                    <a:pt x="1735931" y="52387"/>
                  </a:lnTo>
                  <a:lnTo>
                    <a:pt x="1931193" y="52387"/>
                  </a:lnTo>
                  <a:lnTo>
                    <a:pt x="1931193" y="30956"/>
                  </a:lnTo>
                  <a:lnTo>
                    <a:pt x="2700337" y="30956"/>
                  </a:lnTo>
                  <a:lnTo>
                    <a:pt x="2700337" y="0"/>
                  </a:lnTo>
                  <a:lnTo>
                    <a:pt x="3207543" y="0"/>
                  </a:lnTo>
                </a:path>
              </a:pathLst>
            </a:custGeom>
            <a:noFill/>
            <a:ln w="190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964390" y="5946160"/>
              <a:ext cx="3200638" cy="225432"/>
            </a:xfrm>
            <a:custGeom>
              <a:avLst/>
              <a:gdLst>
                <a:gd name="connsiteX0" fmla="*/ 0 w 3200400"/>
                <a:gd name="connsiteY0" fmla="*/ 226219 h 226219"/>
                <a:gd name="connsiteX1" fmla="*/ 378619 w 3200400"/>
                <a:gd name="connsiteY1" fmla="*/ 226219 h 226219"/>
                <a:gd name="connsiteX2" fmla="*/ 378619 w 3200400"/>
                <a:gd name="connsiteY2" fmla="*/ 211932 h 226219"/>
                <a:gd name="connsiteX3" fmla="*/ 1143000 w 3200400"/>
                <a:gd name="connsiteY3" fmla="*/ 211932 h 226219"/>
                <a:gd name="connsiteX4" fmla="*/ 1143000 w 3200400"/>
                <a:gd name="connsiteY4" fmla="*/ 178594 h 226219"/>
                <a:gd name="connsiteX5" fmla="*/ 1347788 w 3200400"/>
                <a:gd name="connsiteY5" fmla="*/ 178594 h 226219"/>
                <a:gd name="connsiteX6" fmla="*/ 1347788 w 3200400"/>
                <a:gd name="connsiteY6" fmla="*/ 142875 h 226219"/>
                <a:gd name="connsiteX7" fmla="*/ 1528763 w 3200400"/>
                <a:gd name="connsiteY7" fmla="*/ 142875 h 226219"/>
                <a:gd name="connsiteX8" fmla="*/ 1528763 w 3200400"/>
                <a:gd name="connsiteY8" fmla="*/ 121444 h 226219"/>
                <a:gd name="connsiteX9" fmla="*/ 1731169 w 3200400"/>
                <a:gd name="connsiteY9" fmla="*/ 121444 h 226219"/>
                <a:gd name="connsiteX10" fmla="*/ 1731169 w 3200400"/>
                <a:gd name="connsiteY10" fmla="*/ 90488 h 226219"/>
                <a:gd name="connsiteX11" fmla="*/ 2305050 w 3200400"/>
                <a:gd name="connsiteY11" fmla="*/ 90488 h 226219"/>
                <a:gd name="connsiteX12" fmla="*/ 2305050 w 3200400"/>
                <a:gd name="connsiteY12" fmla="*/ 0 h 226219"/>
                <a:gd name="connsiteX13" fmla="*/ 3200400 w 3200400"/>
                <a:gd name="connsiteY13" fmla="*/ 0 h 22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00400" h="226219">
                  <a:moveTo>
                    <a:pt x="0" y="226219"/>
                  </a:moveTo>
                  <a:lnTo>
                    <a:pt x="378619" y="226219"/>
                  </a:lnTo>
                  <a:lnTo>
                    <a:pt x="378619" y="211932"/>
                  </a:lnTo>
                  <a:lnTo>
                    <a:pt x="1143000" y="211932"/>
                  </a:lnTo>
                  <a:lnTo>
                    <a:pt x="1143000" y="178594"/>
                  </a:lnTo>
                  <a:lnTo>
                    <a:pt x="1347788" y="178594"/>
                  </a:lnTo>
                  <a:lnTo>
                    <a:pt x="1347788" y="142875"/>
                  </a:lnTo>
                  <a:lnTo>
                    <a:pt x="1528763" y="142875"/>
                  </a:lnTo>
                  <a:lnTo>
                    <a:pt x="1528763" y="121444"/>
                  </a:lnTo>
                  <a:lnTo>
                    <a:pt x="1731169" y="121444"/>
                  </a:lnTo>
                  <a:lnTo>
                    <a:pt x="1731169" y="90488"/>
                  </a:lnTo>
                  <a:lnTo>
                    <a:pt x="2305050" y="90488"/>
                  </a:lnTo>
                  <a:lnTo>
                    <a:pt x="2305050" y="0"/>
                  </a:lnTo>
                  <a:lnTo>
                    <a:pt x="3200400" y="0"/>
                  </a:lnTo>
                </a:path>
              </a:pathLst>
            </a:custGeom>
            <a:noFill/>
            <a:ln w="19050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60171" name="Group 98"/>
            <p:cNvGrpSpPr>
              <a:grpSpLocks/>
            </p:cNvGrpSpPr>
            <p:nvPr/>
          </p:nvGrpSpPr>
          <p:grpSpPr bwMode="auto">
            <a:xfrm>
              <a:off x="2442027" y="4382426"/>
              <a:ext cx="3970669" cy="2109852"/>
              <a:chOff x="421150" y="1773238"/>
              <a:chExt cx="3970669" cy="2109852"/>
            </a:xfrm>
          </p:grpSpPr>
          <p:sp>
            <p:nvSpPr>
              <p:cNvPr id="560172" name="18 Rectángulo"/>
              <p:cNvSpPr>
                <a:spLocks noChangeArrowheads="1"/>
              </p:cNvSpPr>
              <p:nvPr/>
            </p:nvSpPr>
            <p:spPr bwMode="auto">
              <a:xfrm>
                <a:off x="539750" y="1773238"/>
                <a:ext cx="107950" cy="13668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870482" y="3567167"/>
                <a:ext cx="352133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943513" y="1933580"/>
                <a:ext cx="0" cy="16923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870482" y="3243308"/>
                <a:ext cx="714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870482" y="2921035"/>
                <a:ext cx="714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870482" y="2590825"/>
                <a:ext cx="714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870482" y="1939930"/>
                <a:ext cx="714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179" name="TextBox 106"/>
              <p:cNvSpPr txBox="1">
                <a:spLocks noChangeArrowheads="1"/>
              </p:cNvSpPr>
              <p:nvPr/>
            </p:nvSpPr>
            <p:spPr bwMode="auto">
              <a:xfrm>
                <a:off x="1396599" y="3606083"/>
                <a:ext cx="36503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20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180" name="TextBox 107"/>
              <p:cNvSpPr txBox="1">
                <a:spLocks noChangeArrowheads="1"/>
              </p:cNvSpPr>
              <p:nvPr/>
            </p:nvSpPr>
            <p:spPr bwMode="auto">
              <a:xfrm>
                <a:off x="2036429" y="3606083"/>
                <a:ext cx="36503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40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181" name="TextBox 108"/>
              <p:cNvSpPr txBox="1">
                <a:spLocks noChangeArrowheads="1"/>
              </p:cNvSpPr>
              <p:nvPr/>
            </p:nvSpPr>
            <p:spPr bwMode="auto">
              <a:xfrm>
                <a:off x="2676256" y="3606083"/>
                <a:ext cx="36503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60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182" name="TextBox 109"/>
              <p:cNvSpPr txBox="1">
                <a:spLocks noChangeArrowheads="1"/>
              </p:cNvSpPr>
              <p:nvPr/>
            </p:nvSpPr>
            <p:spPr bwMode="auto">
              <a:xfrm>
                <a:off x="3316085" y="3606083"/>
                <a:ext cx="36503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80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183" name="TextBox 110"/>
              <p:cNvSpPr txBox="1">
                <a:spLocks noChangeArrowheads="1"/>
              </p:cNvSpPr>
              <p:nvPr/>
            </p:nvSpPr>
            <p:spPr bwMode="auto">
              <a:xfrm>
                <a:off x="3910826" y="3606083"/>
                <a:ext cx="45520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100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 rot="5400000">
                <a:off x="1541252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rot="5400000">
                <a:off x="2182649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5400000">
                <a:off x="2822460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rot="5400000">
                <a:off x="3462270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rot="5400000">
                <a:off x="4102080" y="3598124"/>
                <a:ext cx="7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189" name="TextBox 116"/>
              <p:cNvSpPr txBox="1">
                <a:spLocks noChangeArrowheads="1"/>
              </p:cNvSpPr>
              <p:nvPr/>
            </p:nvSpPr>
            <p:spPr bwMode="auto">
              <a:xfrm>
                <a:off x="511327" y="3428948"/>
                <a:ext cx="42154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0.0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190" name="TextBox 120"/>
              <p:cNvSpPr txBox="1">
                <a:spLocks noChangeArrowheads="1"/>
              </p:cNvSpPr>
              <p:nvPr/>
            </p:nvSpPr>
            <p:spPr bwMode="auto">
              <a:xfrm>
                <a:off x="421150" y="1800464"/>
                <a:ext cx="511717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1.00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191" name="TextBox 121"/>
              <p:cNvSpPr txBox="1">
                <a:spLocks noChangeArrowheads="1"/>
              </p:cNvSpPr>
              <p:nvPr/>
            </p:nvSpPr>
            <p:spPr bwMode="auto">
              <a:xfrm>
                <a:off x="511327" y="2131836"/>
                <a:ext cx="42154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0.8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123" name="Straight Connector 122"/>
              <p:cNvCxnSpPr/>
              <p:nvPr/>
            </p:nvCxnSpPr>
            <p:spPr>
              <a:xfrm>
                <a:off x="870482" y="2270140"/>
                <a:ext cx="714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193" name="TextBox 123"/>
              <p:cNvSpPr txBox="1">
                <a:spLocks noChangeArrowheads="1"/>
              </p:cNvSpPr>
              <p:nvPr/>
            </p:nvSpPr>
            <p:spPr bwMode="auto">
              <a:xfrm>
                <a:off x="511327" y="3104528"/>
                <a:ext cx="42154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0.2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194" name="TextBox 124"/>
              <p:cNvSpPr txBox="1">
                <a:spLocks noChangeArrowheads="1"/>
              </p:cNvSpPr>
              <p:nvPr/>
            </p:nvSpPr>
            <p:spPr bwMode="auto">
              <a:xfrm>
                <a:off x="511327" y="2451829"/>
                <a:ext cx="42154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0.6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195" name="TextBox 126"/>
              <p:cNvSpPr txBox="1">
                <a:spLocks noChangeArrowheads="1"/>
              </p:cNvSpPr>
              <p:nvPr/>
            </p:nvSpPr>
            <p:spPr bwMode="auto">
              <a:xfrm>
                <a:off x="511327" y="2783282"/>
                <a:ext cx="421541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0.4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  <p:sp>
            <p:nvSpPr>
              <p:cNvPr id="560196" name="TextBox 127"/>
              <p:cNvSpPr txBox="1">
                <a:spLocks noChangeArrowheads="1"/>
              </p:cNvSpPr>
              <p:nvPr/>
            </p:nvSpPr>
            <p:spPr bwMode="auto">
              <a:xfrm>
                <a:off x="812703" y="3606083"/>
                <a:ext cx="274855" cy="277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  <a:cs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1">
                    <a:latin typeface="Trebuchet MS" panose="020B0603020202020204" pitchFamily="34" charset="0"/>
                  </a:rPr>
                  <a:t>0</a:t>
                </a:r>
                <a:endParaRPr lang="en-US" altLang="fr-FR" sz="1200" b="1">
                  <a:latin typeface="Trebuchet MS" panose="020B0603020202020204" pitchFamily="34" charset="0"/>
                </a:endParaRPr>
              </a:p>
            </p:txBody>
          </p:sp>
        </p:grpSp>
      </p:grpSp>
      <p:sp>
        <p:nvSpPr>
          <p:cNvPr id="560138" name="CuadroTexto 15"/>
          <p:cNvSpPr txBox="1">
            <a:spLocks noChangeArrowheads="1"/>
          </p:cNvSpPr>
          <p:nvPr/>
        </p:nvSpPr>
        <p:spPr bwMode="auto">
          <a:xfrm>
            <a:off x="6873270" y="1549402"/>
            <a:ext cx="68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1400" b="1">
                <a:solidFill>
                  <a:srgbClr val="005CAB"/>
                </a:solidFill>
                <a:latin typeface="Arial" panose="020B0604020202020204" pitchFamily="34" charset="0"/>
              </a:rPr>
              <a:t>Gd </a:t>
            </a:r>
            <a:r>
              <a:rPr lang="en-US" altLang="fr-FR" sz="1400" b="1">
                <a:solidFill>
                  <a:srgbClr val="005CAB"/>
                </a:solidFill>
                <a:latin typeface="Arial" panose="020B0604020202020204" pitchFamily="34" charset="0"/>
              </a:rPr>
              <a:t>≥2</a:t>
            </a:r>
            <a:endParaRPr lang="es-ES" altLang="fr-FR" sz="1400" b="1">
              <a:solidFill>
                <a:srgbClr val="005CAB"/>
              </a:solidFill>
              <a:latin typeface="Arial" panose="020B0604020202020204" pitchFamily="34" charset="0"/>
            </a:endParaRPr>
          </a:p>
        </p:txBody>
      </p:sp>
      <p:grpSp>
        <p:nvGrpSpPr>
          <p:cNvPr id="560139" name="Group 137"/>
          <p:cNvGrpSpPr>
            <a:grpSpLocks/>
          </p:cNvGrpSpPr>
          <p:nvPr/>
        </p:nvGrpSpPr>
        <p:grpSpPr bwMode="auto">
          <a:xfrm>
            <a:off x="3448050" y="4300540"/>
            <a:ext cx="2171700" cy="839787"/>
            <a:chOff x="1369219" y="2229645"/>
            <a:chExt cx="2171515" cy="839619"/>
          </a:xfrm>
        </p:grpSpPr>
        <p:sp>
          <p:nvSpPr>
            <p:cNvPr id="560161" name="16 Rectángulo"/>
            <p:cNvSpPr>
              <a:spLocks noChangeArrowheads="1"/>
            </p:cNvSpPr>
            <p:nvPr/>
          </p:nvSpPr>
          <p:spPr bwMode="auto">
            <a:xfrm>
              <a:off x="1369219" y="2229645"/>
              <a:ext cx="2171515" cy="250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fr-FR" sz="1800" b="1">
                <a:latin typeface="Trebuchet MS" panose="020B0603020202020204" pitchFamily="34" charset="0"/>
              </a:endParaRPr>
            </a:p>
          </p:txBody>
        </p:sp>
        <p:cxnSp>
          <p:nvCxnSpPr>
            <p:cNvPr id="560162" name="10 Conector recto"/>
            <p:cNvCxnSpPr>
              <a:cxnSpLocks noChangeShapeType="1"/>
            </p:cNvCxnSpPr>
            <p:nvPr/>
          </p:nvCxnSpPr>
          <p:spPr bwMode="auto">
            <a:xfrm>
              <a:off x="1440657" y="2622942"/>
              <a:ext cx="260350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0163" name="11 Conector recto"/>
            <p:cNvCxnSpPr>
              <a:cxnSpLocks noChangeShapeType="1"/>
            </p:cNvCxnSpPr>
            <p:nvPr/>
          </p:nvCxnSpPr>
          <p:spPr bwMode="auto">
            <a:xfrm>
              <a:off x="1440657" y="2355057"/>
              <a:ext cx="260350" cy="0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0164" name="13 CuadroTexto"/>
            <p:cNvSpPr txBox="1">
              <a:spLocks noChangeArrowheads="1"/>
            </p:cNvSpPr>
            <p:nvPr/>
          </p:nvSpPr>
          <p:spPr bwMode="auto">
            <a:xfrm>
              <a:off x="1678256" y="2229645"/>
              <a:ext cx="65991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latin typeface="Arial" panose="020B0604020202020204" pitchFamily="34" charset="0"/>
                </a:rPr>
                <a:t>≥3T2</a:t>
              </a:r>
            </a:p>
          </p:txBody>
        </p:sp>
        <p:sp>
          <p:nvSpPr>
            <p:cNvPr id="560165" name="14 CuadroTexto"/>
            <p:cNvSpPr txBox="1">
              <a:spLocks noChangeArrowheads="1"/>
            </p:cNvSpPr>
            <p:nvPr/>
          </p:nvSpPr>
          <p:spPr bwMode="auto">
            <a:xfrm>
              <a:off x="1678256" y="2496736"/>
              <a:ext cx="9181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latin typeface="Arial" panose="020B0604020202020204" pitchFamily="34" charset="0"/>
                </a:rPr>
                <a:t>1–2 T2</a:t>
              </a:r>
            </a:p>
          </p:txBody>
        </p:sp>
        <p:cxnSp>
          <p:nvCxnSpPr>
            <p:cNvPr id="560166" name="10 Conector recto"/>
            <p:cNvCxnSpPr>
              <a:cxnSpLocks noChangeShapeType="1"/>
            </p:cNvCxnSpPr>
            <p:nvPr/>
          </p:nvCxnSpPr>
          <p:spPr bwMode="auto">
            <a:xfrm>
              <a:off x="1440657" y="2901977"/>
              <a:ext cx="260350" cy="0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0167" name="14 CuadroTexto"/>
            <p:cNvSpPr txBox="1">
              <a:spLocks noChangeArrowheads="1"/>
            </p:cNvSpPr>
            <p:nvPr/>
          </p:nvSpPr>
          <p:spPr bwMode="auto">
            <a:xfrm>
              <a:off x="1678256" y="2761487"/>
              <a:ext cx="5953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latin typeface="Arial" panose="020B0604020202020204" pitchFamily="34" charset="0"/>
                </a:rPr>
                <a:t> 0 T2</a:t>
              </a:r>
            </a:p>
          </p:txBody>
        </p:sp>
      </p:grpSp>
      <p:sp>
        <p:nvSpPr>
          <p:cNvPr id="560140" name="22 CuadroTexto"/>
          <p:cNvSpPr txBox="1">
            <a:spLocks noChangeArrowheads="1"/>
          </p:cNvSpPr>
          <p:nvPr/>
        </p:nvSpPr>
        <p:spPr bwMode="auto">
          <a:xfrm>
            <a:off x="4251058" y="6278565"/>
            <a:ext cx="822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1400" b="1">
                <a:latin typeface="Arial" panose="020B0604020202020204" pitchFamily="34" charset="0"/>
              </a:rPr>
              <a:t>Months</a:t>
            </a:r>
          </a:p>
        </p:txBody>
      </p:sp>
      <p:sp>
        <p:nvSpPr>
          <p:cNvPr id="560141" name="22 CuadroTexto"/>
          <p:cNvSpPr txBox="1">
            <a:spLocks noChangeArrowheads="1"/>
          </p:cNvSpPr>
          <p:nvPr/>
        </p:nvSpPr>
        <p:spPr bwMode="auto">
          <a:xfrm>
            <a:off x="6849796" y="3798890"/>
            <a:ext cx="822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fr-FR" sz="1400" b="1">
                <a:latin typeface="Arial" panose="020B0604020202020204" pitchFamily="34" charset="0"/>
              </a:rPr>
              <a:t>Months</a:t>
            </a:r>
            <a:endParaRPr lang="es-ES" altLang="fr-FR" sz="1400" b="1">
              <a:latin typeface="Arial" panose="020B0604020202020204" pitchFamily="34" charset="0"/>
            </a:endParaRPr>
          </a:p>
        </p:txBody>
      </p:sp>
      <p:sp>
        <p:nvSpPr>
          <p:cNvPr id="560142" name="22 CuadroTexto"/>
          <p:cNvSpPr txBox="1">
            <a:spLocks noChangeArrowheads="1"/>
          </p:cNvSpPr>
          <p:nvPr/>
        </p:nvSpPr>
        <p:spPr bwMode="auto">
          <a:xfrm>
            <a:off x="2370664" y="3756026"/>
            <a:ext cx="822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fr-FR" sz="1400" b="1">
                <a:latin typeface="Arial" panose="020B0604020202020204" pitchFamily="34" charset="0"/>
              </a:rPr>
              <a:t>Months</a:t>
            </a:r>
            <a:endParaRPr lang="es-ES" altLang="fr-FR" sz="1400" b="1">
              <a:latin typeface="Arial" panose="020B0604020202020204" pitchFamily="34" charset="0"/>
            </a:endParaRPr>
          </a:p>
        </p:txBody>
      </p:sp>
      <p:sp>
        <p:nvSpPr>
          <p:cNvPr id="560143" name="22 CuadroTexto"/>
          <p:cNvSpPr txBox="1">
            <a:spLocks noChangeArrowheads="1"/>
          </p:cNvSpPr>
          <p:nvPr/>
        </p:nvSpPr>
        <p:spPr bwMode="auto">
          <a:xfrm>
            <a:off x="2411643" y="1154114"/>
            <a:ext cx="42080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fr-FR" sz="1600" b="1">
                <a:solidFill>
                  <a:srgbClr val="005CAB"/>
                </a:solidFill>
                <a:latin typeface="Arial" panose="020B0604020202020204" pitchFamily="34" charset="0"/>
              </a:rPr>
              <a:t>Probability of increase of ≥2 EDSS points </a:t>
            </a:r>
            <a:endParaRPr lang="es-ES" altLang="fr-FR" sz="1600" b="1">
              <a:solidFill>
                <a:srgbClr val="005CAB"/>
              </a:solidFill>
              <a:latin typeface="Arial" panose="020B0604020202020204" pitchFamily="34" charset="0"/>
            </a:endParaRPr>
          </a:p>
        </p:txBody>
      </p:sp>
      <p:cxnSp>
        <p:nvCxnSpPr>
          <p:cNvPr id="129" name="Straight Connector 128"/>
          <p:cNvCxnSpPr/>
          <p:nvPr/>
        </p:nvCxnSpPr>
        <p:spPr>
          <a:xfrm>
            <a:off x="1704975" y="2268538"/>
            <a:ext cx="217488" cy="0"/>
          </a:xfrm>
          <a:prstGeom prst="line">
            <a:avLst/>
          </a:prstGeom>
          <a:ln w="190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1704975" y="2025650"/>
            <a:ext cx="217488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0146" name="Group 153"/>
          <p:cNvGrpSpPr>
            <a:grpSpLocks/>
          </p:cNvGrpSpPr>
          <p:nvPr/>
        </p:nvGrpSpPr>
        <p:grpSpPr bwMode="auto">
          <a:xfrm>
            <a:off x="6199188" y="1884363"/>
            <a:ext cx="2014537" cy="565150"/>
            <a:chOff x="1369219" y="2225947"/>
            <a:chExt cx="2014538" cy="565617"/>
          </a:xfrm>
        </p:grpSpPr>
        <p:sp>
          <p:nvSpPr>
            <p:cNvPr id="560158" name="16 Rectángulo"/>
            <p:cNvSpPr>
              <a:spLocks noChangeArrowheads="1"/>
            </p:cNvSpPr>
            <p:nvPr/>
          </p:nvSpPr>
          <p:spPr bwMode="auto">
            <a:xfrm>
              <a:off x="1369219" y="2229645"/>
              <a:ext cx="2014538" cy="250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fr-FR" sz="1800" b="1">
                <a:latin typeface="Trebuchet MS" panose="020B0603020202020204" pitchFamily="34" charset="0"/>
              </a:endParaRPr>
            </a:p>
          </p:txBody>
        </p:sp>
        <p:sp>
          <p:nvSpPr>
            <p:cNvPr id="560159" name="13 CuadroTexto"/>
            <p:cNvSpPr txBox="1">
              <a:spLocks noChangeArrowheads="1"/>
            </p:cNvSpPr>
            <p:nvPr/>
          </p:nvSpPr>
          <p:spPr bwMode="auto">
            <a:xfrm>
              <a:off x="1678255" y="2225947"/>
              <a:ext cx="111918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latin typeface="Arial" panose="020B0604020202020204" pitchFamily="34" charset="0"/>
                </a:rPr>
                <a:t>≥2 Gd+</a:t>
              </a:r>
            </a:p>
          </p:txBody>
        </p:sp>
        <p:sp>
          <p:nvSpPr>
            <p:cNvPr id="560160" name="14 CuadroTexto"/>
            <p:cNvSpPr txBox="1">
              <a:spLocks noChangeArrowheads="1"/>
            </p:cNvSpPr>
            <p:nvPr/>
          </p:nvSpPr>
          <p:spPr bwMode="auto">
            <a:xfrm>
              <a:off x="1684526" y="2483787"/>
              <a:ext cx="8482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latin typeface="Arial" panose="020B0604020202020204" pitchFamily="34" charset="0"/>
                </a:rPr>
                <a:t>No Gd</a:t>
              </a: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6197600" y="2286000"/>
            <a:ext cx="217488" cy="0"/>
          </a:xfrm>
          <a:prstGeom prst="line">
            <a:avLst/>
          </a:prstGeom>
          <a:ln w="190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6197600" y="2066925"/>
            <a:ext cx="217488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0149" name="TextBox 161"/>
          <p:cNvSpPr txBox="1">
            <a:spLocks noChangeArrowheads="1"/>
          </p:cNvSpPr>
          <p:nvPr/>
        </p:nvSpPr>
        <p:spPr bwMode="auto">
          <a:xfrm>
            <a:off x="5530986" y="4548190"/>
            <a:ext cx="7315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400" i="1">
                <a:latin typeface="Trebuchet MS" panose="020B0603020202020204" pitchFamily="34" charset="0"/>
              </a:rPr>
              <a:t>P</a:t>
            </a:r>
            <a:r>
              <a:rPr lang="en-GB" altLang="fr-FR" sz="1400">
                <a:latin typeface="Trebuchet MS" panose="020B0603020202020204" pitchFamily="34" charset="0"/>
              </a:rPr>
              <a:t>&lt;0.01</a:t>
            </a:r>
            <a:endParaRPr lang="en-US" altLang="fr-FR" sz="1400">
              <a:latin typeface="Trebuchet MS" panose="020B0603020202020204" pitchFamily="34" charset="0"/>
            </a:endParaRPr>
          </a:p>
        </p:txBody>
      </p:sp>
      <p:sp>
        <p:nvSpPr>
          <p:cNvPr id="560150" name="TextBox 162"/>
          <p:cNvSpPr txBox="1">
            <a:spLocks noChangeArrowheads="1"/>
          </p:cNvSpPr>
          <p:nvPr/>
        </p:nvSpPr>
        <p:spPr bwMode="auto">
          <a:xfrm>
            <a:off x="7768322" y="1857377"/>
            <a:ext cx="8257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400" i="1">
                <a:latin typeface="Trebuchet MS" panose="020B0603020202020204" pitchFamily="34" charset="0"/>
              </a:rPr>
              <a:t>P</a:t>
            </a:r>
            <a:r>
              <a:rPr lang="en-GB" altLang="fr-FR" sz="1400">
                <a:latin typeface="Trebuchet MS" panose="020B0603020202020204" pitchFamily="34" charset="0"/>
              </a:rPr>
              <a:t>=0.003</a:t>
            </a:r>
            <a:endParaRPr lang="en-US" altLang="fr-FR" sz="1400">
              <a:latin typeface="Trebuchet MS" panose="020B0603020202020204" pitchFamily="34" charset="0"/>
            </a:endParaRPr>
          </a:p>
        </p:txBody>
      </p:sp>
      <p:sp>
        <p:nvSpPr>
          <p:cNvPr id="166" name="22 CuadroTexto"/>
          <p:cNvSpPr txBox="1">
            <a:spLocks noChangeArrowheads="1"/>
          </p:cNvSpPr>
          <p:nvPr/>
        </p:nvSpPr>
        <p:spPr bwMode="auto">
          <a:xfrm>
            <a:off x="335166" y="1817813"/>
            <a:ext cx="369332" cy="1699519"/>
          </a:xfrm>
          <a:prstGeom prst="rect">
            <a:avLst/>
          </a:prstGeom>
          <a:noFill/>
          <a:ln>
            <a:noFill/>
          </a:ln>
          <a:extLst/>
        </p:spPr>
        <p:txBody>
          <a:bodyPr vert="vert270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ca-ES" sz="1200" b="1" dirty="0" smtClean="0">
                <a:solidFill>
                  <a:srgbClr val="000000"/>
                </a:solidFill>
              </a:rPr>
              <a:t>Proportion of patients</a:t>
            </a:r>
            <a:endParaRPr lang="es-ES" sz="1200" b="1" dirty="0" smtClean="0">
              <a:solidFill>
                <a:srgbClr val="000000"/>
              </a:solidFill>
            </a:endParaRPr>
          </a:p>
        </p:txBody>
      </p:sp>
      <p:sp>
        <p:nvSpPr>
          <p:cNvPr id="168" name="22 CuadroTexto"/>
          <p:cNvSpPr txBox="1">
            <a:spLocks noChangeArrowheads="1"/>
          </p:cNvSpPr>
          <p:nvPr/>
        </p:nvSpPr>
        <p:spPr bwMode="auto">
          <a:xfrm>
            <a:off x="4702083" y="1817813"/>
            <a:ext cx="369332" cy="1699519"/>
          </a:xfrm>
          <a:prstGeom prst="rect">
            <a:avLst/>
          </a:prstGeom>
          <a:noFill/>
          <a:ln>
            <a:noFill/>
          </a:ln>
          <a:extLst/>
        </p:spPr>
        <p:txBody>
          <a:bodyPr vert="vert270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ca-ES" sz="1200" b="1" dirty="0" smtClean="0">
                <a:solidFill>
                  <a:srgbClr val="000000"/>
                </a:solidFill>
              </a:rPr>
              <a:t>Proportion of patients</a:t>
            </a:r>
            <a:endParaRPr lang="es-ES" sz="1200" b="1" dirty="0" smtClean="0">
              <a:solidFill>
                <a:srgbClr val="000000"/>
              </a:solidFill>
            </a:endParaRPr>
          </a:p>
        </p:txBody>
      </p:sp>
      <p:sp>
        <p:nvSpPr>
          <p:cNvPr id="169" name="22 CuadroTexto"/>
          <p:cNvSpPr txBox="1">
            <a:spLocks noChangeArrowheads="1"/>
          </p:cNvSpPr>
          <p:nvPr/>
        </p:nvSpPr>
        <p:spPr bwMode="auto">
          <a:xfrm>
            <a:off x="2192787" y="4380993"/>
            <a:ext cx="369332" cy="1699519"/>
          </a:xfrm>
          <a:prstGeom prst="rect">
            <a:avLst/>
          </a:prstGeom>
          <a:noFill/>
          <a:ln>
            <a:noFill/>
          </a:ln>
          <a:extLst/>
        </p:spPr>
        <p:txBody>
          <a:bodyPr vert="vert270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ca-ES" sz="1200" b="1" dirty="0" smtClean="0">
                <a:solidFill>
                  <a:srgbClr val="000000"/>
                </a:solidFill>
              </a:rPr>
              <a:t>Proportion of patients</a:t>
            </a:r>
            <a:endParaRPr lang="es-ES" sz="1200" b="1" dirty="0" smtClean="0">
              <a:solidFill>
                <a:srgbClr val="000000"/>
              </a:solidFill>
            </a:endParaRPr>
          </a:p>
        </p:txBody>
      </p:sp>
      <p:sp>
        <p:nvSpPr>
          <p:cNvPr id="560154" name="CuadroTexto 15"/>
          <p:cNvSpPr txBox="1">
            <a:spLocks noChangeArrowheads="1"/>
          </p:cNvSpPr>
          <p:nvPr/>
        </p:nvSpPr>
        <p:spPr bwMode="auto">
          <a:xfrm>
            <a:off x="8091167" y="5868989"/>
            <a:ext cx="7721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1600" b="1">
                <a:latin typeface="Arial" panose="020B0604020202020204" pitchFamily="34" charset="0"/>
              </a:rPr>
              <a:t>n=222</a:t>
            </a:r>
          </a:p>
        </p:txBody>
      </p:sp>
      <p:sp>
        <p:nvSpPr>
          <p:cNvPr id="560155" name="TextBox 16"/>
          <p:cNvSpPr txBox="1">
            <a:spLocks noChangeArrowheads="1"/>
          </p:cNvSpPr>
          <p:nvPr/>
        </p:nvSpPr>
        <p:spPr bwMode="auto">
          <a:xfrm>
            <a:off x="8358188" y="3798890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400" b="1">
                <a:latin typeface="Trebuchet MS" panose="020B0603020202020204" pitchFamily="34" charset="0"/>
              </a:rPr>
              <a:t>8 years</a:t>
            </a:r>
            <a:endParaRPr lang="en-US" altLang="fr-FR" sz="1400" b="1">
              <a:latin typeface="Trebuchet MS" panose="020B0603020202020204" pitchFamily="34" charset="0"/>
            </a:endParaRPr>
          </a:p>
        </p:txBody>
      </p:sp>
      <p:sp>
        <p:nvSpPr>
          <p:cNvPr id="560156" name="TextBox 131"/>
          <p:cNvSpPr txBox="1">
            <a:spLocks noChangeArrowheads="1"/>
          </p:cNvSpPr>
          <p:nvPr/>
        </p:nvSpPr>
        <p:spPr bwMode="auto">
          <a:xfrm>
            <a:off x="5765800" y="6278565"/>
            <a:ext cx="102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400" b="1">
                <a:latin typeface="Trebuchet MS" panose="020B0603020202020204" pitchFamily="34" charset="0"/>
              </a:rPr>
              <a:t>8 years</a:t>
            </a:r>
            <a:endParaRPr lang="en-US" altLang="fr-FR" sz="1400" b="1">
              <a:latin typeface="Trebuchet MS" panose="020B0603020202020204" pitchFamily="34" charset="0"/>
            </a:endParaRPr>
          </a:p>
        </p:txBody>
      </p:sp>
      <p:sp>
        <p:nvSpPr>
          <p:cNvPr id="560157" name="TextBox 132"/>
          <p:cNvSpPr txBox="1">
            <a:spLocks noChangeArrowheads="1"/>
          </p:cNvSpPr>
          <p:nvPr/>
        </p:nvSpPr>
        <p:spPr bwMode="auto">
          <a:xfrm>
            <a:off x="3968751" y="3756026"/>
            <a:ext cx="957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400" b="1">
                <a:latin typeface="Trebuchet MS" panose="020B0603020202020204" pitchFamily="34" charset="0"/>
              </a:rPr>
              <a:t>8 years</a:t>
            </a:r>
            <a:endParaRPr lang="en-US" altLang="fr-FR" sz="1400" b="1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339" y="6402388"/>
            <a:ext cx="7026275" cy="43021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</a:rPr>
              <a:t>*Defined as no relapses, no sustained progression and no MRI activity (new T2 or Gd-enhancing lesions).</a:t>
            </a:r>
          </a:p>
          <a:p>
            <a:pPr>
              <a:spcBef>
                <a:spcPct val="0"/>
              </a:spcBef>
            </a:pP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</a:rPr>
              <a:t>Adapted from Rio J et al. Presented at ECTRIMS; </a:t>
            </a:r>
            <a:r>
              <a:rPr lang="it-IT" altLang="fr-FR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7–10 October, 2015; Barcelona, Spain. P1223.</a:t>
            </a:r>
            <a:endParaRPr lang="en-US" altLang="fr-FR" smtClean="0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62179" name="5 Rectángulo"/>
          <p:cNvSpPr>
            <a:spLocks noChangeArrowheads="1"/>
          </p:cNvSpPr>
          <p:nvPr/>
        </p:nvSpPr>
        <p:spPr bwMode="auto">
          <a:xfrm>
            <a:off x="1687514" y="1838325"/>
            <a:ext cx="2232025" cy="190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 b="1">
              <a:latin typeface="Trebuchet MS" panose="020B0603020202020204" pitchFamily="34" charset="0"/>
            </a:endParaRPr>
          </a:p>
        </p:txBody>
      </p:sp>
      <p:sp>
        <p:nvSpPr>
          <p:cNvPr id="562180" name="8 Rectángulo"/>
          <p:cNvSpPr>
            <a:spLocks noChangeArrowheads="1"/>
          </p:cNvSpPr>
          <p:nvPr/>
        </p:nvSpPr>
        <p:spPr bwMode="auto">
          <a:xfrm>
            <a:off x="6061076" y="1855788"/>
            <a:ext cx="2232025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 b="1">
              <a:latin typeface="Trebuchet MS" panose="020B0603020202020204" pitchFamily="34" charset="0"/>
            </a:endParaRPr>
          </a:p>
        </p:txBody>
      </p:sp>
      <p:sp>
        <p:nvSpPr>
          <p:cNvPr id="562181" name="9 Rectángulo"/>
          <p:cNvSpPr>
            <a:spLocks noChangeArrowheads="1"/>
          </p:cNvSpPr>
          <p:nvPr/>
        </p:nvSpPr>
        <p:spPr bwMode="auto">
          <a:xfrm>
            <a:off x="1631951" y="1371602"/>
            <a:ext cx="1512888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 b="1">
              <a:latin typeface="Trebuchet MS" panose="020B0603020202020204" pitchFamily="34" charset="0"/>
            </a:endParaRPr>
          </a:p>
        </p:txBody>
      </p:sp>
      <p:sp>
        <p:nvSpPr>
          <p:cNvPr id="562182" name="9 Rectángulo"/>
          <p:cNvSpPr>
            <a:spLocks noChangeArrowheads="1"/>
          </p:cNvSpPr>
          <p:nvPr/>
        </p:nvSpPr>
        <p:spPr bwMode="auto">
          <a:xfrm>
            <a:off x="5986463" y="1392238"/>
            <a:ext cx="1512887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 b="1">
              <a:latin typeface="Trebuchet MS" panose="020B0603020202020204" pitchFamily="34" charset="0"/>
            </a:endParaRPr>
          </a:p>
        </p:txBody>
      </p:sp>
      <p:sp>
        <p:nvSpPr>
          <p:cNvPr id="562183" name="Rectángulo 1"/>
          <p:cNvSpPr>
            <a:spLocks noChangeArrowheads="1"/>
          </p:cNvSpPr>
          <p:nvPr/>
        </p:nvSpPr>
        <p:spPr bwMode="auto">
          <a:xfrm>
            <a:off x="2187576" y="1516065"/>
            <a:ext cx="647700" cy="142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fr-FR" sz="1800" b="1">
              <a:latin typeface="Trebuchet MS" panose="020B0603020202020204" pitchFamily="34" charset="0"/>
            </a:endParaRPr>
          </a:p>
        </p:txBody>
      </p:sp>
      <p:sp>
        <p:nvSpPr>
          <p:cNvPr id="562184" name="Rectángulo 18"/>
          <p:cNvSpPr>
            <a:spLocks noChangeArrowheads="1"/>
          </p:cNvSpPr>
          <p:nvPr/>
        </p:nvSpPr>
        <p:spPr bwMode="auto">
          <a:xfrm>
            <a:off x="6418264" y="1443038"/>
            <a:ext cx="647700" cy="1444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fr-FR" sz="1800" b="1">
              <a:latin typeface="Trebuchet MS" panose="020B0603020202020204" pitchFamily="34" charset="0"/>
            </a:endParaRPr>
          </a:p>
        </p:txBody>
      </p:sp>
      <p:sp>
        <p:nvSpPr>
          <p:cNvPr id="562185" name="Rectángulo 19"/>
          <p:cNvSpPr>
            <a:spLocks noChangeArrowheads="1"/>
          </p:cNvSpPr>
          <p:nvPr/>
        </p:nvSpPr>
        <p:spPr bwMode="auto">
          <a:xfrm>
            <a:off x="4008439" y="3735388"/>
            <a:ext cx="936625" cy="1444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fr-FR" sz="1800" b="1">
              <a:latin typeface="Trebuchet MS" panose="020B0603020202020204" pitchFamily="34" charset="0"/>
            </a:endParaRPr>
          </a:p>
        </p:txBody>
      </p:sp>
      <p:sp>
        <p:nvSpPr>
          <p:cNvPr id="562186" name="17 Rectángulo"/>
          <p:cNvSpPr>
            <a:spLocks noChangeArrowheads="1"/>
          </p:cNvSpPr>
          <p:nvPr/>
        </p:nvSpPr>
        <p:spPr bwMode="auto">
          <a:xfrm>
            <a:off x="4906963" y="1658940"/>
            <a:ext cx="107950" cy="13684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 b="1">
              <a:latin typeface="Trebuchet MS" panose="020B0603020202020204" pitchFamily="34" charset="0"/>
            </a:endParaRPr>
          </a:p>
        </p:txBody>
      </p:sp>
      <p:sp>
        <p:nvSpPr>
          <p:cNvPr id="562187" name="19 Rectángulo"/>
          <p:cNvSpPr>
            <a:spLocks noChangeArrowheads="1"/>
          </p:cNvSpPr>
          <p:nvPr/>
        </p:nvSpPr>
        <p:spPr bwMode="auto">
          <a:xfrm>
            <a:off x="2627313" y="4002088"/>
            <a:ext cx="107950" cy="1403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 b="1">
              <a:latin typeface="Trebuchet MS" panose="020B0603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143000" y="2886075"/>
            <a:ext cx="3448050" cy="673100"/>
          </a:xfrm>
          <a:custGeom>
            <a:avLst/>
            <a:gdLst>
              <a:gd name="connsiteX0" fmla="*/ 0 w 3448962"/>
              <a:gd name="connsiteY0" fmla="*/ 672277 h 672277"/>
              <a:gd name="connsiteX1" fmla="*/ 388942 w 3448962"/>
              <a:gd name="connsiteY1" fmla="*/ 672277 h 672277"/>
              <a:gd name="connsiteX2" fmla="*/ 388942 w 3448962"/>
              <a:gd name="connsiteY2" fmla="*/ 510003 h 672277"/>
              <a:gd name="connsiteX3" fmla="*/ 963340 w 3448962"/>
              <a:gd name="connsiteY3" fmla="*/ 510003 h 672277"/>
              <a:gd name="connsiteX4" fmla="*/ 963340 w 3448962"/>
              <a:gd name="connsiteY4" fmla="*/ 435306 h 672277"/>
              <a:gd name="connsiteX5" fmla="*/ 1159099 w 3448962"/>
              <a:gd name="connsiteY5" fmla="*/ 435306 h 672277"/>
              <a:gd name="connsiteX6" fmla="*/ 1159099 w 3448962"/>
              <a:gd name="connsiteY6" fmla="*/ 355457 h 672277"/>
              <a:gd name="connsiteX7" fmla="*/ 1736072 w 3448962"/>
              <a:gd name="connsiteY7" fmla="*/ 355457 h 672277"/>
              <a:gd name="connsiteX8" fmla="*/ 1736072 w 3448962"/>
              <a:gd name="connsiteY8" fmla="*/ 270456 h 672277"/>
              <a:gd name="connsiteX9" fmla="*/ 1918952 w 3448962"/>
              <a:gd name="connsiteY9" fmla="*/ 270456 h 672277"/>
              <a:gd name="connsiteX10" fmla="*/ 1918952 w 3448962"/>
              <a:gd name="connsiteY10" fmla="*/ 229244 h 672277"/>
              <a:gd name="connsiteX11" fmla="*/ 2114711 w 3448962"/>
              <a:gd name="connsiteY11" fmla="*/ 229244 h 672277"/>
              <a:gd name="connsiteX12" fmla="*/ 2114711 w 3448962"/>
              <a:gd name="connsiteY12" fmla="*/ 108182 h 672277"/>
              <a:gd name="connsiteX13" fmla="*/ 2701988 w 3448962"/>
              <a:gd name="connsiteY13" fmla="*/ 108182 h 672277"/>
              <a:gd name="connsiteX14" fmla="*/ 2701988 w 3448962"/>
              <a:gd name="connsiteY14" fmla="*/ 0 h 672277"/>
              <a:gd name="connsiteX15" fmla="*/ 3317598 w 3448962"/>
              <a:gd name="connsiteY15" fmla="*/ 0 h 672277"/>
              <a:gd name="connsiteX16" fmla="*/ 3410326 w 3448962"/>
              <a:gd name="connsiteY16" fmla="*/ 0 h 672277"/>
              <a:gd name="connsiteX17" fmla="*/ 3448962 w 3448962"/>
              <a:gd name="connsiteY17" fmla="*/ 0 h 67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48962" h="672277">
                <a:moveTo>
                  <a:pt x="0" y="672277"/>
                </a:moveTo>
                <a:lnTo>
                  <a:pt x="388942" y="672277"/>
                </a:lnTo>
                <a:lnTo>
                  <a:pt x="388942" y="510003"/>
                </a:lnTo>
                <a:lnTo>
                  <a:pt x="963340" y="510003"/>
                </a:lnTo>
                <a:lnTo>
                  <a:pt x="963340" y="435306"/>
                </a:lnTo>
                <a:lnTo>
                  <a:pt x="1159099" y="435306"/>
                </a:lnTo>
                <a:lnTo>
                  <a:pt x="1159099" y="355457"/>
                </a:lnTo>
                <a:lnTo>
                  <a:pt x="1736072" y="355457"/>
                </a:lnTo>
                <a:lnTo>
                  <a:pt x="1736072" y="270456"/>
                </a:lnTo>
                <a:lnTo>
                  <a:pt x="1918952" y="270456"/>
                </a:lnTo>
                <a:lnTo>
                  <a:pt x="1918952" y="229244"/>
                </a:lnTo>
                <a:lnTo>
                  <a:pt x="2114711" y="229244"/>
                </a:lnTo>
                <a:lnTo>
                  <a:pt x="2114711" y="108182"/>
                </a:lnTo>
                <a:lnTo>
                  <a:pt x="2701988" y="108182"/>
                </a:lnTo>
                <a:lnTo>
                  <a:pt x="2701988" y="0"/>
                </a:lnTo>
                <a:lnTo>
                  <a:pt x="3317598" y="0"/>
                </a:lnTo>
                <a:lnTo>
                  <a:pt x="3410326" y="0"/>
                </a:lnTo>
                <a:lnTo>
                  <a:pt x="3448962" y="0"/>
                </a:lnTo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152525" y="3336925"/>
            <a:ext cx="3441700" cy="223838"/>
          </a:xfrm>
          <a:custGeom>
            <a:avLst/>
            <a:gdLst>
              <a:gd name="connsiteX0" fmla="*/ 0 w 3441235"/>
              <a:gd name="connsiteY0" fmla="*/ 224093 h 224093"/>
              <a:gd name="connsiteX1" fmla="*/ 386366 w 3441235"/>
              <a:gd name="connsiteY1" fmla="*/ 224093 h 224093"/>
              <a:gd name="connsiteX2" fmla="*/ 386366 w 3441235"/>
              <a:gd name="connsiteY2" fmla="*/ 211214 h 224093"/>
              <a:gd name="connsiteX3" fmla="*/ 762430 w 3441235"/>
              <a:gd name="connsiteY3" fmla="*/ 211214 h 224093"/>
              <a:gd name="connsiteX4" fmla="*/ 762430 w 3441235"/>
              <a:gd name="connsiteY4" fmla="*/ 193184 h 224093"/>
              <a:gd name="connsiteX5" fmla="*/ 955613 w 3441235"/>
              <a:gd name="connsiteY5" fmla="*/ 193184 h 224093"/>
              <a:gd name="connsiteX6" fmla="*/ 955613 w 3441235"/>
              <a:gd name="connsiteY6" fmla="*/ 164850 h 224093"/>
              <a:gd name="connsiteX7" fmla="*/ 1148796 w 3441235"/>
              <a:gd name="connsiteY7" fmla="*/ 164850 h 224093"/>
              <a:gd name="connsiteX8" fmla="*/ 1148796 w 3441235"/>
              <a:gd name="connsiteY8" fmla="*/ 144244 h 224093"/>
              <a:gd name="connsiteX9" fmla="*/ 1339403 w 3441235"/>
              <a:gd name="connsiteY9" fmla="*/ 144244 h 224093"/>
              <a:gd name="connsiteX10" fmla="*/ 1339403 w 3441235"/>
              <a:gd name="connsiteY10" fmla="*/ 110759 h 224093"/>
              <a:gd name="connsiteX11" fmla="*/ 1535162 w 3441235"/>
              <a:gd name="connsiteY11" fmla="*/ 110759 h 224093"/>
              <a:gd name="connsiteX12" fmla="*/ 1535162 w 3441235"/>
              <a:gd name="connsiteY12" fmla="*/ 90153 h 224093"/>
              <a:gd name="connsiteX13" fmla="*/ 1723194 w 3441235"/>
              <a:gd name="connsiteY13" fmla="*/ 90153 h 224093"/>
              <a:gd name="connsiteX14" fmla="*/ 1723194 w 3441235"/>
              <a:gd name="connsiteY14" fmla="*/ 77274 h 224093"/>
              <a:gd name="connsiteX15" fmla="*/ 1918952 w 3441235"/>
              <a:gd name="connsiteY15" fmla="*/ 77274 h 224093"/>
              <a:gd name="connsiteX16" fmla="*/ 1918952 w 3441235"/>
              <a:gd name="connsiteY16" fmla="*/ 61819 h 224093"/>
              <a:gd name="connsiteX17" fmla="*/ 2104408 w 3441235"/>
              <a:gd name="connsiteY17" fmla="*/ 61819 h 224093"/>
              <a:gd name="connsiteX18" fmla="*/ 2104408 w 3441235"/>
              <a:gd name="connsiteY18" fmla="*/ 48940 h 224093"/>
              <a:gd name="connsiteX19" fmla="*/ 2295016 w 3441235"/>
              <a:gd name="connsiteY19" fmla="*/ 48940 h 224093"/>
              <a:gd name="connsiteX20" fmla="*/ 2295016 w 3441235"/>
              <a:gd name="connsiteY20" fmla="*/ 25758 h 224093"/>
              <a:gd name="connsiteX21" fmla="*/ 2681382 w 3441235"/>
              <a:gd name="connsiteY21" fmla="*/ 25758 h 224093"/>
              <a:gd name="connsiteX22" fmla="*/ 2681382 w 3441235"/>
              <a:gd name="connsiteY22" fmla="*/ 0 h 224093"/>
              <a:gd name="connsiteX23" fmla="*/ 3441235 w 3441235"/>
              <a:gd name="connsiteY23" fmla="*/ 0 h 22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41235" h="224093">
                <a:moveTo>
                  <a:pt x="0" y="224093"/>
                </a:moveTo>
                <a:lnTo>
                  <a:pt x="386366" y="224093"/>
                </a:lnTo>
                <a:lnTo>
                  <a:pt x="386366" y="211214"/>
                </a:lnTo>
                <a:lnTo>
                  <a:pt x="762430" y="211214"/>
                </a:lnTo>
                <a:lnTo>
                  <a:pt x="762430" y="193184"/>
                </a:lnTo>
                <a:lnTo>
                  <a:pt x="955613" y="193184"/>
                </a:lnTo>
                <a:lnTo>
                  <a:pt x="955613" y="164850"/>
                </a:lnTo>
                <a:lnTo>
                  <a:pt x="1148796" y="164850"/>
                </a:lnTo>
                <a:lnTo>
                  <a:pt x="1148796" y="144244"/>
                </a:lnTo>
                <a:lnTo>
                  <a:pt x="1339403" y="144244"/>
                </a:lnTo>
                <a:lnTo>
                  <a:pt x="1339403" y="110759"/>
                </a:lnTo>
                <a:lnTo>
                  <a:pt x="1535162" y="110759"/>
                </a:lnTo>
                <a:lnTo>
                  <a:pt x="1535162" y="90153"/>
                </a:lnTo>
                <a:lnTo>
                  <a:pt x="1723194" y="90153"/>
                </a:lnTo>
                <a:lnTo>
                  <a:pt x="1723194" y="77274"/>
                </a:lnTo>
                <a:lnTo>
                  <a:pt x="1918952" y="77274"/>
                </a:lnTo>
                <a:lnTo>
                  <a:pt x="1918952" y="61819"/>
                </a:lnTo>
                <a:lnTo>
                  <a:pt x="2104408" y="61819"/>
                </a:lnTo>
                <a:lnTo>
                  <a:pt x="2104408" y="48940"/>
                </a:lnTo>
                <a:lnTo>
                  <a:pt x="2295016" y="48940"/>
                </a:lnTo>
                <a:lnTo>
                  <a:pt x="2295016" y="25758"/>
                </a:lnTo>
                <a:lnTo>
                  <a:pt x="2681382" y="25758"/>
                </a:lnTo>
                <a:lnTo>
                  <a:pt x="2681382" y="0"/>
                </a:lnTo>
                <a:lnTo>
                  <a:pt x="3441235" y="0"/>
                </a:lnTo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2190" name="TextBox 17"/>
          <p:cNvSpPr txBox="1">
            <a:spLocks noChangeArrowheads="1"/>
          </p:cNvSpPr>
          <p:nvPr/>
        </p:nvSpPr>
        <p:spPr bwMode="auto">
          <a:xfrm>
            <a:off x="1009552" y="3598865"/>
            <a:ext cx="2748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200" b="1">
                <a:latin typeface="Trebuchet MS" panose="020B0603020202020204" pitchFamily="34" charset="0"/>
              </a:rPr>
              <a:t>0</a:t>
            </a:r>
            <a:endParaRPr lang="en-US" altLang="fr-FR" sz="1200" b="1">
              <a:latin typeface="Trebuchet MS" panose="020B0603020202020204" pitchFamily="34" charset="0"/>
            </a:endParaRPr>
          </a:p>
        </p:txBody>
      </p:sp>
      <p:grpSp>
        <p:nvGrpSpPr>
          <p:cNvPr id="562191" name="Group 18"/>
          <p:cNvGrpSpPr>
            <a:grpSpLocks/>
          </p:cNvGrpSpPr>
          <p:nvPr/>
        </p:nvGrpSpPr>
        <p:grpSpPr bwMode="auto">
          <a:xfrm>
            <a:off x="628614" y="1766889"/>
            <a:ext cx="3970374" cy="2109788"/>
            <a:chOff x="421150" y="1773238"/>
            <a:chExt cx="3970669" cy="2109852"/>
          </a:xfrm>
        </p:grpSpPr>
        <p:sp>
          <p:nvSpPr>
            <p:cNvPr id="562278" name="18 Rectángulo"/>
            <p:cNvSpPr>
              <a:spLocks noChangeArrowheads="1"/>
            </p:cNvSpPr>
            <p:nvPr/>
          </p:nvSpPr>
          <p:spPr bwMode="auto">
            <a:xfrm>
              <a:off x="539750" y="1773238"/>
              <a:ext cx="107950" cy="13668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fr-FR" sz="1800" b="1">
                <a:latin typeface="Trebuchet MS" panose="020B060302020202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870482" y="3567167"/>
              <a:ext cx="35213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43513" y="1933580"/>
              <a:ext cx="0" cy="16923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70482" y="3160755"/>
              <a:ext cx="714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870482" y="2752755"/>
              <a:ext cx="714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70482" y="2346342"/>
              <a:ext cx="714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870482" y="1939930"/>
              <a:ext cx="714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2285" name="TextBox 60"/>
            <p:cNvSpPr txBox="1">
              <a:spLocks noChangeArrowheads="1"/>
            </p:cNvSpPr>
            <p:nvPr/>
          </p:nvSpPr>
          <p:spPr bwMode="auto">
            <a:xfrm>
              <a:off x="1396599" y="3606083"/>
              <a:ext cx="365031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20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86" name="TextBox 61"/>
            <p:cNvSpPr txBox="1">
              <a:spLocks noChangeArrowheads="1"/>
            </p:cNvSpPr>
            <p:nvPr/>
          </p:nvSpPr>
          <p:spPr bwMode="auto">
            <a:xfrm>
              <a:off x="2036429" y="3606083"/>
              <a:ext cx="365031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40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87" name="TextBox 62"/>
            <p:cNvSpPr txBox="1">
              <a:spLocks noChangeArrowheads="1"/>
            </p:cNvSpPr>
            <p:nvPr/>
          </p:nvSpPr>
          <p:spPr bwMode="auto">
            <a:xfrm>
              <a:off x="2676256" y="3606083"/>
              <a:ext cx="365031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60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88" name="TextBox 63"/>
            <p:cNvSpPr txBox="1">
              <a:spLocks noChangeArrowheads="1"/>
            </p:cNvSpPr>
            <p:nvPr/>
          </p:nvSpPr>
          <p:spPr bwMode="auto">
            <a:xfrm>
              <a:off x="3316085" y="3606083"/>
              <a:ext cx="365031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80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89" name="TextBox 64"/>
            <p:cNvSpPr txBox="1">
              <a:spLocks noChangeArrowheads="1"/>
            </p:cNvSpPr>
            <p:nvPr/>
          </p:nvSpPr>
          <p:spPr bwMode="auto">
            <a:xfrm>
              <a:off x="3910826" y="3606083"/>
              <a:ext cx="45520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100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5400000">
              <a:off x="1541252" y="3598124"/>
              <a:ext cx="7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2182649" y="3598124"/>
              <a:ext cx="7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2822460" y="3598124"/>
              <a:ext cx="7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3462270" y="3598124"/>
              <a:ext cx="7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102080" y="3598124"/>
              <a:ext cx="7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2295" name="TextBox 70"/>
            <p:cNvSpPr txBox="1">
              <a:spLocks noChangeArrowheads="1"/>
            </p:cNvSpPr>
            <p:nvPr/>
          </p:nvSpPr>
          <p:spPr bwMode="auto">
            <a:xfrm>
              <a:off x="421150" y="3428948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0.00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96" name="TextBox 71"/>
            <p:cNvSpPr txBox="1">
              <a:spLocks noChangeArrowheads="1"/>
            </p:cNvSpPr>
            <p:nvPr/>
          </p:nvSpPr>
          <p:spPr bwMode="auto">
            <a:xfrm>
              <a:off x="421150" y="3022240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0.25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97" name="TextBox 72"/>
            <p:cNvSpPr txBox="1">
              <a:spLocks noChangeArrowheads="1"/>
            </p:cNvSpPr>
            <p:nvPr/>
          </p:nvSpPr>
          <p:spPr bwMode="auto">
            <a:xfrm>
              <a:off x="421150" y="2616508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0.50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98" name="TextBox 73"/>
            <p:cNvSpPr txBox="1">
              <a:spLocks noChangeArrowheads="1"/>
            </p:cNvSpPr>
            <p:nvPr/>
          </p:nvSpPr>
          <p:spPr bwMode="auto">
            <a:xfrm>
              <a:off x="421150" y="2209800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0.75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99" name="TextBox 74"/>
            <p:cNvSpPr txBox="1">
              <a:spLocks noChangeArrowheads="1"/>
            </p:cNvSpPr>
            <p:nvPr/>
          </p:nvSpPr>
          <p:spPr bwMode="auto">
            <a:xfrm>
              <a:off x="421150" y="1800464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1.00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</p:grpSp>
      <p:sp>
        <p:nvSpPr>
          <p:cNvPr id="562192" name="22 CuadroTexto"/>
          <p:cNvSpPr txBox="1">
            <a:spLocks noChangeArrowheads="1"/>
          </p:cNvSpPr>
          <p:nvPr/>
        </p:nvSpPr>
        <p:spPr bwMode="auto">
          <a:xfrm>
            <a:off x="2234150" y="1535115"/>
            <a:ext cx="10054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fr-FR" sz="1400" b="1">
                <a:solidFill>
                  <a:srgbClr val="005CAB"/>
                </a:solidFill>
                <a:latin typeface="Arial" panose="020B0604020202020204" pitchFamily="34" charset="0"/>
              </a:rPr>
              <a:t>Rio score</a:t>
            </a:r>
            <a:endParaRPr lang="es-ES" altLang="fr-FR" sz="1400" b="1">
              <a:solidFill>
                <a:srgbClr val="005CAB"/>
              </a:solidFill>
              <a:latin typeface="Arial" panose="020B0604020202020204" pitchFamily="34" charset="0"/>
            </a:endParaRPr>
          </a:p>
        </p:txBody>
      </p:sp>
      <p:sp>
        <p:nvSpPr>
          <p:cNvPr id="562193" name="22 CuadroTexto"/>
          <p:cNvSpPr txBox="1">
            <a:spLocks noChangeArrowheads="1"/>
          </p:cNvSpPr>
          <p:nvPr/>
        </p:nvSpPr>
        <p:spPr bwMode="auto">
          <a:xfrm>
            <a:off x="6180151" y="1535115"/>
            <a:ext cx="1790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fr-FR" sz="1400" b="1">
                <a:solidFill>
                  <a:srgbClr val="005CAB"/>
                </a:solidFill>
                <a:latin typeface="Arial" panose="020B0604020202020204" pitchFamily="34" charset="0"/>
              </a:rPr>
              <a:t>Modified Rio score</a:t>
            </a:r>
            <a:endParaRPr lang="es-ES" altLang="fr-FR" sz="1400" b="1">
              <a:solidFill>
                <a:srgbClr val="005CAB"/>
              </a:solidFill>
              <a:latin typeface="Arial" panose="020B0604020202020204" pitchFamily="34" charset="0"/>
            </a:endParaRPr>
          </a:p>
        </p:txBody>
      </p:sp>
      <p:grpSp>
        <p:nvGrpSpPr>
          <p:cNvPr id="562194" name="Group 21"/>
          <p:cNvGrpSpPr>
            <a:grpSpLocks/>
          </p:cNvGrpSpPr>
          <p:nvPr/>
        </p:nvGrpSpPr>
        <p:grpSpPr bwMode="auto">
          <a:xfrm>
            <a:off x="5522914" y="3094040"/>
            <a:ext cx="3443287" cy="466725"/>
            <a:chOff x="5261764" y="3099975"/>
            <a:chExt cx="3443535" cy="467771"/>
          </a:xfrm>
        </p:grpSpPr>
        <p:sp>
          <p:nvSpPr>
            <p:cNvPr id="20" name="Freeform 19"/>
            <p:cNvSpPr/>
            <p:nvPr/>
          </p:nvSpPr>
          <p:spPr>
            <a:xfrm>
              <a:off x="5261764" y="3099975"/>
              <a:ext cx="3440360" cy="467771"/>
            </a:xfrm>
            <a:custGeom>
              <a:avLst/>
              <a:gdLst>
                <a:gd name="connsiteX0" fmla="*/ 0 w 3440893"/>
                <a:gd name="connsiteY0" fmla="*/ 467771 h 467771"/>
                <a:gd name="connsiteX1" fmla="*/ 388488 w 3440893"/>
                <a:gd name="connsiteY1" fmla="*/ 467771 h 467771"/>
                <a:gd name="connsiteX2" fmla="*/ 388488 w 3440893"/>
                <a:gd name="connsiteY2" fmla="*/ 404344 h 467771"/>
                <a:gd name="connsiteX3" fmla="*/ 959327 w 3440893"/>
                <a:gd name="connsiteY3" fmla="*/ 404344 h 467771"/>
                <a:gd name="connsiteX4" fmla="*/ 959327 w 3440893"/>
                <a:gd name="connsiteY4" fmla="*/ 288062 h 467771"/>
                <a:gd name="connsiteX5" fmla="*/ 1918654 w 3440893"/>
                <a:gd name="connsiteY5" fmla="*/ 288062 h 467771"/>
                <a:gd name="connsiteX6" fmla="*/ 1918654 w 3440893"/>
                <a:gd name="connsiteY6" fmla="*/ 237850 h 467771"/>
                <a:gd name="connsiteX7" fmla="*/ 2114220 w 3440893"/>
                <a:gd name="connsiteY7" fmla="*/ 237850 h 467771"/>
                <a:gd name="connsiteX8" fmla="*/ 2114220 w 3440893"/>
                <a:gd name="connsiteY8" fmla="*/ 113639 h 467771"/>
                <a:gd name="connsiteX9" fmla="*/ 2692987 w 3440893"/>
                <a:gd name="connsiteY9" fmla="*/ 113639 h 467771"/>
                <a:gd name="connsiteX10" fmla="*/ 2692987 w 3440893"/>
                <a:gd name="connsiteY10" fmla="*/ 0 h 467771"/>
                <a:gd name="connsiteX11" fmla="*/ 3440893 w 3440893"/>
                <a:gd name="connsiteY11" fmla="*/ 0 h 46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40893" h="467771">
                  <a:moveTo>
                    <a:pt x="0" y="467771"/>
                  </a:moveTo>
                  <a:lnTo>
                    <a:pt x="388488" y="467771"/>
                  </a:lnTo>
                  <a:lnTo>
                    <a:pt x="388488" y="404344"/>
                  </a:lnTo>
                  <a:lnTo>
                    <a:pt x="959327" y="404344"/>
                  </a:lnTo>
                  <a:lnTo>
                    <a:pt x="959327" y="288062"/>
                  </a:lnTo>
                  <a:lnTo>
                    <a:pt x="1918654" y="288062"/>
                  </a:lnTo>
                  <a:lnTo>
                    <a:pt x="1918654" y="237850"/>
                  </a:lnTo>
                  <a:lnTo>
                    <a:pt x="2114220" y="237850"/>
                  </a:lnTo>
                  <a:lnTo>
                    <a:pt x="2114220" y="113639"/>
                  </a:lnTo>
                  <a:lnTo>
                    <a:pt x="2692987" y="113639"/>
                  </a:lnTo>
                  <a:lnTo>
                    <a:pt x="2692987" y="0"/>
                  </a:lnTo>
                  <a:lnTo>
                    <a:pt x="3440893" y="0"/>
                  </a:lnTo>
                </a:path>
              </a:pathLst>
            </a:custGeom>
            <a:noFill/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261764" y="3282946"/>
              <a:ext cx="3443535" cy="284800"/>
            </a:xfrm>
            <a:custGeom>
              <a:avLst/>
              <a:gdLst>
                <a:gd name="connsiteX0" fmla="*/ 0 w 3443535"/>
                <a:gd name="connsiteY0" fmla="*/ 285420 h 285420"/>
                <a:gd name="connsiteX1" fmla="*/ 388488 w 3443535"/>
                <a:gd name="connsiteY1" fmla="*/ 285420 h 285420"/>
                <a:gd name="connsiteX2" fmla="*/ 388488 w 3443535"/>
                <a:gd name="connsiteY2" fmla="*/ 245778 h 285420"/>
                <a:gd name="connsiteX3" fmla="*/ 766405 w 3443535"/>
                <a:gd name="connsiteY3" fmla="*/ 245778 h 285420"/>
                <a:gd name="connsiteX4" fmla="*/ 766405 w 3443535"/>
                <a:gd name="connsiteY4" fmla="*/ 227279 h 285420"/>
                <a:gd name="connsiteX5" fmla="*/ 964613 w 3443535"/>
                <a:gd name="connsiteY5" fmla="*/ 227279 h 285420"/>
                <a:gd name="connsiteX6" fmla="*/ 964613 w 3443535"/>
                <a:gd name="connsiteY6" fmla="*/ 203494 h 285420"/>
                <a:gd name="connsiteX7" fmla="*/ 1149607 w 3443535"/>
                <a:gd name="connsiteY7" fmla="*/ 203494 h 285420"/>
                <a:gd name="connsiteX8" fmla="*/ 1149607 w 3443535"/>
                <a:gd name="connsiteY8" fmla="*/ 171780 h 285420"/>
                <a:gd name="connsiteX9" fmla="*/ 1339887 w 3443535"/>
                <a:gd name="connsiteY9" fmla="*/ 171780 h 285420"/>
                <a:gd name="connsiteX10" fmla="*/ 1339887 w 3443535"/>
                <a:gd name="connsiteY10" fmla="*/ 140067 h 285420"/>
                <a:gd name="connsiteX11" fmla="*/ 1540738 w 3443535"/>
                <a:gd name="connsiteY11" fmla="*/ 140067 h 285420"/>
                <a:gd name="connsiteX12" fmla="*/ 1540738 w 3443535"/>
                <a:gd name="connsiteY12" fmla="*/ 110997 h 285420"/>
                <a:gd name="connsiteX13" fmla="*/ 1728375 w 3443535"/>
                <a:gd name="connsiteY13" fmla="*/ 110997 h 285420"/>
                <a:gd name="connsiteX14" fmla="*/ 1728375 w 3443535"/>
                <a:gd name="connsiteY14" fmla="*/ 84569 h 285420"/>
                <a:gd name="connsiteX15" fmla="*/ 1921297 w 3443535"/>
                <a:gd name="connsiteY15" fmla="*/ 84569 h 285420"/>
                <a:gd name="connsiteX16" fmla="*/ 1913369 w 3443535"/>
                <a:gd name="connsiteY16" fmla="*/ 76641 h 285420"/>
                <a:gd name="connsiteX17" fmla="*/ 2106291 w 3443535"/>
                <a:gd name="connsiteY17" fmla="*/ 76641 h 285420"/>
                <a:gd name="connsiteX18" fmla="*/ 2106291 w 3443535"/>
                <a:gd name="connsiteY18" fmla="*/ 52856 h 285420"/>
                <a:gd name="connsiteX19" fmla="*/ 2296571 w 3443535"/>
                <a:gd name="connsiteY19" fmla="*/ 52856 h 285420"/>
                <a:gd name="connsiteX20" fmla="*/ 2296571 w 3443535"/>
                <a:gd name="connsiteY20" fmla="*/ 29071 h 285420"/>
                <a:gd name="connsiteX21" fmla="*/ 2687702 w 3443535"/>
                <a:gd name="connsiteY21" fmla="*/ 29071 h 285420"/>
                <a:gd name="connsiteX22" fmla="*/ 2687702 w 3443535"/>
                <a:gd name="connsiteY22" fmla="*/ 0 h 285420"/>
                <a:gd name="connsiteX23" fmla="*/ 3443535 w 3443535"/>
                <a:gd name="connsiteY23" fmla="*/ 0 h 28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43535" h="285420">
                  <a:moveTo>
                    <a:pt x="0" y="285420"/>
                  </a:moveTo>
                  <a:lnTo>
                    <a:pt x="388488" y="285420"/>
                  </a:lnTo>
                  <a:lnTo>
                    <a:pt x="388488" y="245778"/>
                  </a:lnTo>
                  <a:lnTo>
                    <a:pt x="766405" y="245778"/>
                  </a:lnTo>
                  <a:lnTo>
                    <a:pt x="766405" y="227279"/>
                  </a:lnTo>
                  <a:lnTo>
                    <a:pt x="964613" y="227279"/>
                  </a:lnTo>
                  <a:lnTo>
                    <a:pt x="964613" y="203494"/>
                  </a:lnTo>
                  <a:lnTo>
                    <a:pt x="1149607" y="203494"/>
                  </a:lnTo>
                  <a:lnTo>
                    <a:pt x="1149607" y="171780"/>
                  </a:lnTo>
                  <a:lnTo>
                    <a:pt x="1339887" y="171780"/>
                  </a:lnTo>
                  <a:lnTo>
                    <a:pt x="1339887" y="140067"/>
                  </a:lnTo>
                  <a:lnTo>
                    <a:pt x="1540738" y="140067"/>
                  </a:lnTo>
                  <a:lnTo>
                    <a:pt x="1540738" y="110997"/>
                  </a:lnTo>
                  <a:lnTo>
                    <a:pt x="1728375" y="110997"/>
                  </a:lnTo>
                  <a:lnTo>
                    <a:pt x="1728375" y="84569"/>
                  </a:lnTo>
                  <a:lnTo>
                    <a:pt x="1921297" y="84569"/>
                  </a:lnTo>
                  <a:lnTo>
                    <a:pt x="1913369" y="76641"/>
                  </a:lnTo>
                  <a:lnTo>
                    <a:pt x="2106291" y="76641"/>
                  </a:lnTo>
                  <a:lnTo>
                    <a:pt x="2106291" y="52856"/>
                  </a:lnTo>
                  <a:lnTo>
                    <a:pt x="2296571" y="52856"/>
                  </a:lnTo>
                  <a:lnTo>
                    <a:pt x="2296571" y="29071"/>
                  </a:lnTo>
                  <a:lnTo>
                    <a:pt x="2687702" y="29071"/>
                  </a:lnTo>
                  <a:lnTo>
                    <a:pt x="2687702" y="0"/>
                  </a:lnTo>
                  <a:lnTo>
                    <a:pt x="3443535" y="0"/>
                  </a:ln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62195" name="Group 82"/>
          <p:cNvGrpSpPr>
            <a:grpSpLocks/>
          </p:cNvGrpSpPr>
          <p:nvPr/>
        </p:nvGrpSpPr>
        <p:grpSpPr bwMode="auto">
          <a:xfrm>
            <a:off x="5002177" y="1766889"/>
            <a:ext cx="3970373" cy="2109788"/>
            <a:chOff x="421150" y="1773238"/>
            <a:chExt cx="3970669" cy="2109852"/>
          </a:xfrm>
        </p:grpSpPr>
        <p:sp>
          <p:nvSpPr>
            <p:cNvPr id="562254" name="18 Rectángulo"/>
            <p:cNvSpPr>
              <a:spLocks noChangeArrowheads="1"/>
            </p:cNvSpPr>
            <p:nvPr/>
          </p:nvSpPr>
          <p:spPr bwMode="auto">
            <a:xfrm>
              <a:off x="539750" y="1773238"/>
              <a:ext cx="107950" cy="13668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fr-FR" sz="1800" b="1">
                <a:latin typeface="Trebuchet MS" panose="020B0603020202020204" pitchFamily="34" charset="0"/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870481" y="3567167"/>
              <a:ext cx="35213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943512" y="1933580"/>
              <a:ext cx="0" cy="16923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70481" y="3160755"/>
              <a:ext cx="7144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70481" y="2752755"/>
              <a:ext cx="7144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70481" y="2346342"/>
              <a:ext cx="7144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870481" y="1939930"/>
              <a:ext cx="7144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2261" name="TextBox 90"/>
            <p:cNvSpPr txBox="1">
              <a:spLocks noChangeArrowheads="1"/>
            </p:cNvSpPr>
            <p:nvPr/>
          </p:nvSpPr>
          <p:spPr bwMode="auto">
            <a:xfrm>
              <a:off x="1396599" y="3606083"/>
              <a:ext cx="365031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20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62" name="TextBox 91"/>
            <p:cNvSpPr txBox="1">
              <a:spLocks noChangeArrowheads="1"/>
            </p:cNvSpPr>
            <p:nvPr/>
          </p:nvSpPr>
          <p:spPr bwMode="auto">
            <a:xfrm>
              <a:off x="2036427" y="3606083"/>
              <a:ext cx="365031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40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63" name="TextBox 92"/>
            <p:cNvSpPr txBox="1">
              <a:spLocks noChangeArrowheads="1"/>
            </p:cNvSpPr>
            <p:nvPr/>
          </p:nvSpPr>
          <p:spPr bwMode="auto">
            <a:xfrm>
              <a:off x="2676255" y="3606083"/>
              <a:ext cx="365031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60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64" name="TextBox 93"/>
            <p:cNvSpPr txBox="1">
              <a:spLocks noChangeArrowheads="1"/>
            </p:cNvSpPr>
            <p:nvPr/>
          </p:nvSpPr>
          <p:spPr bwMode="auto">
            <a:xfrm>
              <a:off x="3316086" y="3606083"/>
              <a:ext cx="365031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80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65" name="TextBox 94"/>
            <p:cNvSpPr txBox="1">
              <a:spLocks noChangeArrowheads="1"/>
            </p:cNvSpPr>
            <p:nvPr/>
          </p:nvSpPr>
          <p:spPr bwMode="auto">
            <a:xfrm>
              <a:off x="3910826" y="3606083"/>
              <a:ext cx="45520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100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>
            <a:xfrm rot="5400000">
              <a:off x="1541252" y="3598124"/>
              <a:ext cx="7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>
              <a:off x="2182650" y="3598124"/>
              <a:ext cx="7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2822460" y="3598124"/>
              <a:ext cx="7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3462270" y="3598124"/>
              <a:ext cx="7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4102080" y="3598124"/>
              <a:ext cx="7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2271" name="TextBox 100"/>
            <p:cNvSpPr txBox="1">
              <a:spLocks noChangeArrowheads="1"/>
            </p:cNvSpPr>
            <p:nvPr/>
          </p:nvSpPr>
          <p:spPr bwMode="auto">
            <a:xfrm>
              <a:off x="421150" y="3428948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0.00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72" name="TextBox 101"/>
            <p:cNvSpPr txBox="1">
              <a:spLocks noChangeArrowheads="1"/>
            </p:cNvSpPr>
            <p:nvPr/>
          </p:nvSpPr>
          <p:spPr bwMode="auto">
            <a:xfrm>
              <a:off x="421150" y="3022240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0.25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73" name="TextBox 102"/>
            <p:cNvSpPr txBox="1">
              <a:spLocks noChangeArrowheads="1"/>
            </p:cNvSpPr>
            <p:nvPr/>
          </p:nvSpPr>
          <p:spPr bwMode="auto">
            <a:xfrm>
              <a:off x="421150" y="2616508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0.50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74" name="TextBox 103"/>
            <p:cNvSpPr txBox="1">
              <a:spLocks noChangeArrowheads="1"/>
            </p:cNvSpPr>
            <p:nvPr/>
          </p:nvSpPr>
          <p:spPr bwMode="auto">
            <a:xfrm>
              <a:off x="421150" y="2209800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0.75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75" name="TextBox 104"/>
            <p:cNvSpPr txBox="1">
              <a:spLocks noChangeArrowheads="1"/>
            </p:cNvSpPr>
            <p:nvPr/>
          </p:nvSpPr>
          <p:spPr bwMode="auto">
            <a:xfrm>
              <a:off x="421150" y="1800464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1.00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</p:grpSp>
      <p:grpSp>
        <p:nvGrpSpPr>
          <p:cNvPr id="562196" name="Group 24"/>
          <p:cNvGrpSpPr>
            <a:grpSpLocks/>
          </p:cNvGrpSpPr>
          <p:nvPr/>
        </p:nvGrpSpPr>
        <p:grpSpPr bwMode="auto">
          <a:xfrm>
            <a:off x="2946400" y="5602288"/>
            <a:ext cx="3454400" cy="354012"/>
            <a:chOff x="2946694" y="5822032"/>
            <a:chExt cx="3454106" cy="354132"/>
          </a:xfrm>
        </p:grpSpPr>
        <p:sp>
          <p:nvSpPr>
            <p:cNvPr id="23" name="Freeform 22"/>
            <p:cNvSpPr/>
            <p:nvPr/>
          </p:nvSpPr>
          <p:spPr>
            <a:xfrm>
              <a:off x="2946694" y="5822032"/>
              <a:ext cx="3454106" cy="354132"/>
            </a:xfrm>
            <a:custGeom>
              <a:avLst/>
              <a:gdLst>
                <a:gd name="connsiteX0" fmla="*/ 0 w 3454106"/>
                <a:gd name="connsiteY0" fmla="*/ 354132 h 354132"/>
                <a:gd name="connsiteX1" fmla="*/ 393773 w 3454106"/>
                <a:gd name="connsiteY1" fmla="*/ 354132 h 354132"/>
                <a:gd name="connsiteX2" fmla="*/ 393773 w 3454106"/>
                <a:gd name="connsiteY2" fmla="*/ 298634 h 354132"/>
                <a:gd name="connsiteX3" fmla="*/ 969898 w 3454106"/>
                <a:gd name="connsiteY3" fmla="*/ 298634 h 354132"/>
                <a:gd name="connsiteX4" fmla="*/ 969898 w 3454106"/>
                <a:gd name="connsiteY4" fmla="*/ 248421 h 354132"/>
                <a:gd name="connsiteX5" fmla="*/ 1160178 w 3454106"/>
                <a:gd name="connsiteY5" fmla="*/ 248421 h 354132"/>
                <a:gd name="connsiteX6" fmla="*/ 1160178 w 3454106"/>
                <a:gd name="connsiteY6" fmla="*/ 211422 h 354132"/>
                <a:gd name="connsiteX7" fmla="*/ 1353100 w 3454106"/>
                <a:gd name="connsiteY7" fmla="*/ 211422 h 354132"/>
                <a:gd name="connsiteX8" fmla="*/ 1353100 w 3454106"/>
                <a:gd name="connsiteY8" fmla="*/ 171781 h 354132"/>
                <a:gd name="connsiteX9" fmla="*/ 1559237 w 3454106"/>
                <a:gd name="connsiteY9" fmla="*/ 171781 h 354132"/>
                <a:gd name="connsiteX10" fmla="*/ 1559237 w 3454106"/>
                <a:gd name="connsiteY10" fmla="*/ 155924 h 354132"/>
                <a:gd name="connsiteX11" fmla="*/ 1752159 w 3454106"/>
                <a:gd name="connsiteY11" fmla="*/ 155924 h 354132"/>
                <a:gd name="connsiteX12" fmla="*/ 1752159 w 3454106"/>
                <a:gd name="connsiteY12" fmla="*/ 134782 h 354132"/>
                <a:gd name="connsiteX13" fmla="*/ 1937153 w 3454106"/>
                <a:gd name="connsiteY13" fmla="*/ 134782 h 354132"/>
                <a:gd name="connsiteX14" fmla="*/ 1937153 w 3454106"/>
                <a:gd name="connsiteY14" fmla="*/ 113640 h 354132"/>
                <a:gd name="connsiteX15" fmla="*/ 2122148 w 3454106"/>
                <a:gd name="connsiteY15" fmla="*/ 113640 h 354132"/>
                <a:gd name="connsiteX16" fmla="*/ 2122148 w 3454106"/>
                <a:gd name="connsiteY16" fmla="*/ 73998 h 354132"/>
                <a:gd name="connsiteX17" fmla="*/ 2304499 w 3454106"/>
                <a:gd name="connsiteY17" fmla="*/ 73998 h 354132"/>
                <a:gd name="connsiteX18" fmla="*/ 2304499 w 3454106"/>
                <a:gd name="connsiteY18" fmla="*/ 39642 h 354132"/>
                <a:gd name="connsiteX19" fmla="*/ 2700915 w 3454106"/>
                <a:gd name="connsiteY19" fmla="*/ 39642 h 354132"/>
                <a:gd name="connsiteX20" fmla="*/ 2700915 w 3454106"/>
                <a:gd name="connsiteY20" fmla="*/ 0 h 354132"/>
                <a:gd name="connsiteX21" fmla="*/ 3454106 w 3454106"/>
                <a:gd name="connsiteY21" fmla="*/ 0 h 35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54106" h="354132">
                  <a:moveTo>
                    <a:pt x="0" y="354132"/>
                  </a:moveTo>
                  <a:lnTo>
                    <a:pt x="393773" y="354132"/>
                  </a:lnTo>
                  <a:lnTo>
                    <a:pt x="393773" y="298634"/>
                  </a:lnTo>
                  <a:lnTo>
                    <a:pt x="969898" y="298634"/>
                  </a:lnTo>
                  <a:lnTo>
                    <a:pt x="969898" y="248421"/>
                  </a:lnTo>
                  <a:lnTo>
                    <a:pt x="1160178" y="248421"/>
                  </a:lnTo>
                  <a:lnTo>
                    <a:pt x="1160178" y="211422"/>
                  </a:lnTo>
                  <a:lnTo>
                    <a:pt x="1353100" y="211422"/>
                  </a:lnTo>
                  <a:lnTo>
                    <a:pt x="1353100" y="171781"/>
                  </a:lnTo>
                  <a:lnTo>
                    <a:pt x="1559237" y="171781"/>
                  </a:lnTo>
                  <a:lnTo>
                    <a:pt x="1559237" y="155924"/>
                  </a:lnTo>
                  <a:lnTo>
                    <a:pt x="1752159" y="155924"/>
                  </a:lnTo>
                  <a:lnTo>
                    <a:pt x="1752159" y="134782"/>
                  </a:lnTo>
                  <a:lnTo>
                    <a:pt x="1937153" y="134782"/>
                  </a:lnTo>
                  <a:lnTo>
                    <a:pt x="1937153" y="113640"/>
                  </a:lnTo>
                  <a:lnTo>
                    <a:pt x="2122148" y="113640"/>
                  </a:lnTo>
                  <a:lnTo>
                    <a:pt x="2122148" y="73998"/>
                  </a:lnTo>
                  <a:lnTo>
                    <a:pt x="2304499" y="73998"/>
                  </a:lnTo>
                  <a:lnTo>
                    <a:pt x="2304499" y="39642"/>
                  </a:lnTo>
                  <a:lnTo>
                    <a:pt x="2700915" y="39642"/>
                  </a:lnTo>
                  <a:lnTo>
                    <a:pt x="2700915" y="0"/>
                  </a:lnTo>
                  <a:lnTo>
                    <a:pt x="3454106" y="0"/>
                  </a:lnTo>
                </a:path>
              </a:pathLst>
            </a:custGeom>
            <a:noFill/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2951457" y="5960191"/>
              <a:ext cx="3446169" cy="215973"/>
            </a:xfrm>
            <a:custGeom>
              <a:avLst/>
              <a:gdLst>
                <a:gd name="connsiteX0" fmla="*/ 0 w 3446178"/>
                <a:gd name="connsiteY0" fmla="*/ 216707 h 216707"/>
                <a:gd name="connsiteX1" fmla="*/ 391131 w 3446178"/>
                <a:gd name="connsiteY1" fmla="*/ 216707 h 216707"/>
                <a:gd name="connsiteX2" fmla="*/ 391131 w 3446178"/>
                <a:gd name="connsiteY2" fmla="*/ 190279 h 216707"/>
                <a:gd name="connsiteX3" fmla="*/ 774333 w 3446178"/>
                <a:gd name="connsiteY3" fmla="*/ 190279 h 216707"/>
                <a:gd name="connsiteX4" fmla="*/ 774333 w 3446178"/>
                <a:gd name="connsiteY4" fmla="*/ 190279 h 216707"/>
                <a:gd name="connsiteX5" fmla="*/ 774333 w 3446178"/>
                <a:gd name="connsiteY5" fmla="*/ 169137 h 216707"/>
                <a:gd name="connsiteX6" fmla="*/ 967256 w 3446178"/>
                <a:gd name="connsiteY6" fmla="*/ 169137 h 216707"/>
                <a:gd name="connsiteX7" fmla="*/ 967256 w 3446178"/>
                <a:gd name="connsiteY7" fmla="*/ 145352 h 216707"/>
                <a:gd name="connsiteX8" fmla="*/ 1154893 w 3446178"/>
                <a:gd name="connsiteY8" fmla="*/ 145352 h 216707"/>
                <a:gd name="connsiteX9" fmla="*/ 1154893 w 3446178"/>
                <a:gd name="connsiteY9" fmla="*/ 129496 h 216707"/>
                <a:gd name="connsiteX10" fmla="*/ 1342530 w 3446178"/>
                <a:gd name="connsiteY10" fmla="*/ 129496 h 216707"/>
                <a:gd name="connsiteX11" fmla="*/ 1342530 w 3446178"/>
                <a:gd name="connsiteY11" fmla="*/ 105711 h 216707"/>
                <a:gd name="connsiteX12" fmla="*/ 1543381 w 3446178"/>
                <a:gd name="connsiteY12" fmla="*/ 105711 h 216707"/>
                <a:gd name="connsiteX13" fmla="*/ 1543381 w 3446178"/>
                <a:gd name="connsiteY13" fmla="*/ 81926 h 216707"/>
                <a:gd name="connsiteX14" fmla="*/ 1733660 w 3446178"/>
                <a:gd name="connsiteY14" fmla="*/ 81926 h 216707"/>
                <a:gd name="connsiteX15" fmla="*/ 1733660 w 3446178"/>
                <a:gd name="connsiteY15" fmla="*/ 60783 h 216707"/>
                <a:gd name="connsiteX16" fmla="*/ 1926583 w 3446178"/>
                <a:gd name="connsiteY16" fmla="*/ 60783 h 216707"/>
                <a:gd name="connsiteX17" fmla="*/ 1926583 w 3446178"/>
                <a:gd name="connsiteY17" fmla="*/ 42284 h 216707"/>
                <a:gd name="connsiteX18" fmla="*/ 2698273 w 3446178"/>
                <a:gd name="connsiteY18" fmla="*/ 42284 h 216707"/>
                <a:gd name="connsiteX19" fmla="*/ 2698273 w 3446178"/>
                <a:gd name="connsiteY19" fmla="*/ 0 h 216707"/>
                <a:gd name="connsiteX20" fmla="*/ 3446178 w 3446178"/>
                <a:gd name="connsiteY20" fmla="*/ 0 h 216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46178" h="216707">
                  <a:moveTo>
                    <a:pt x="0" y="216707"/>
                  </a:moveTo>
                  <a:lnTo>
                    <a:pt x="391131" y="216707"/>
                  </a:lnTo>
                  <a:lnTo>
                    <a:pt x="391131" y="190279"/>
                  </a:lnTo>
                  <a:lnTo>
                    <a:pt x="774333" y="190279"/>
                  </a:lnTo>
                  <a:lnTo>
                    <a:pt x="774333" y="190279"/>
                  </a:lnTo>
                  <a:lnTo>
                    <a:pt x="774333" y="169137"/>
                  </a:lnTo>
                  <a:lnTo>
                    <a:pt x="967256" y="169137"/>
                  </a:lnTo>
                  <a:lnTo>
                    <a:pt x="967256" y="145352"/>
                  </a:lnTo>
                  <a:lnTo>
                    <a:pt x="1154893" y="145352"/>
                  </a:lnTo>
                  <a:lnTo>
                    <a:pt x="1154893" y="129496"/>
                  </a:lnTo>
                  <a:lnTo>
                    <a:pt x="1342530" y="129496"/>
                  </a:lnTo>
                  <a:lnTo>
                    <a:pt x="1342530" y="105711"/>
                  </a:lnTo>
                  <a:lnTo>
                    <a:pt x="1543381" y="105711"/>
                  </a:lnTo>
                  <a:lnTo>
                    <a:pt x="1543381" y="81926"/>
                  </a:lnTo>
                  <a:lnTo>
                    <a:pt x="1733660" y="81926"/>
                  </a:lnTo>
                  <a:lnTo>
                    <a:pt x="1733660" y="60783"/>
                  </a:lnTo>
                  <a:lnTo>
                    <a:pt x="1926583" y="60783"/>
                  </a:lnTo>
                  <a:lnTo>
                    <a:pt x="1926583" y="42284"/>
                  </a:lnTo>
                  <a:lnTo>
                    <a:pt x="2698273" y="42284"/>
                  </a:lnTo>
                  <a:lnTo>
                    <a:pt x="2698273" y="0"/>
                  </a:lnTo>
                  <a:lnTo>
                    <a:pt x="3446178" y="0"/>
                  </a:ln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62197" name="Group 154"/>
          <p:cNvGrpSpPr>
            <a:grpSpLocks/>
          </p:cNvGrpSpPr>
          <p:nvPr/>
        </p:nvGrpSpPr>
        <p:grpSpPr bwMode="auto">
          <a:xfrm>
            <a:off x="2441539" y="4162426"/>
            <a:ext cx="3970374" cy="2109789"/>
            <a:chOff x="421150" y="1773238"/>
            <a:chExt cx="3970669" cy="2109852"/>
          </a:xfrm>
        </p:grpSpPr>
        <p:sp>
          <p:nvSpPr>
            <p:cNvPr id="562230" name="18 Rectángulo"/>
            <p:cNvSpPr>
              <a:spLocks noChangeArrowheads="1"/>
            </p:cNvSpPr>
            <p:nvPr/>
          </p:nvSpPr>
          <p:spPr bwMode="auto">
            <a:xfrm>
              <a:off x="539750" y="1773238"/>
              <a:ext cx="107950" cy="13668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fr-FR" sz="1800" b="1">
                <a:latin typeface="Trebuchet MS" panose="020B0603020202020204" pitchFamily="34" charset="0"/>
              </a:endParaRPr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870482" y="3567167"/>
              <a:ext cx="35213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943513" y="1933581"/>
              <a:ext cx="0" cy="16923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870482" y="3160754"/>
              <a:ext cx="714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870482" y="2752755"/>
              <a:ext cx="714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870482" y="2346343"/>
              <a:ext cx="714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870482" y="1939931"/>
              <a:ext cx="714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2237" name="TextBox 162"/>
            <p:cNvSpPr txBox="1">
              <a:spLocks noChangeArrowheads="1"/>
            </p:cNvSpPr>
            <p:nvPr/>
          </p:nvSpPr>
          <p:spPr bwMode="auto">
            <a:xfrm>
              <a:off x="1396599" y="3606083"/>
              <a:ext cx="365031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20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38" name="TextBox 163"/>
            <p:cNvSpPr txBox="1">
              <a:spLocks noChangeArrowheads="1"/>
            </p:cNvSpPr>
            <p:nvPr/>
          </p:nvSpPr>
          <p:spPr bwMode="auto">
            <a:xfrm>
              <a:off x="2036429" y="3606083"/>
              <a:ext cx="365031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40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39" name="TextBox 164"/>
            <p:cNvSpPr txBox="1">
              <a:spLocks noChangeArrowheads="1"/>
            </p:cNvSpPr>
            <p:nvPr/>
          </p:nvSpPr>
          <p:spPr bwMode="auto">
            <a:xfrm>
              <a:off x="2676256" y="3606083"/>
              <a:ext cx="365031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60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40" name="TextBox 165"/>
            <p:cNvSpPr txBox="1">
              <a:spLocks noChangeArrowheads="1"/>
            </p:cNvSpPr>
            <p:nvPr/>
          </p:nvSpPr>
          <p:spPr bwMode="auto">
            <a:xfrm>
              <a:off x="3316085" y="3606083"/>
              <a:ext cx="365031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80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41" name="TextBox 166"/>
            <p:cNvSpPr txBox="1">
              <a:spLocks noChangeArrowheads="1"/>
            </p:cNvSpPr>
            <p:nvPr/>
          </p:nvSpPr>
          <p:spPr bwMode="auto">
            <a:xfrm>
              <a:off x="3910826" y="3606083"/>
              <a:ext cx="45520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100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cxnSp>
          <p:nvCxnSpPr>
            <p:cNvPr id="168" name="Straight Connector 167"/>
            <p:cNvCxnSpPr/>
            <p:nvPr/>
          </p:nvCxnSpPr>
          <p:spPr>
            <a:xfrm rot="5400000">
              <a:off x="1541252" y="3598124"/>
              <a:ext cx="7143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2182649" y="3598124"/>
              <a:ext cx="7143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>
              <a:off x="2822460" y="3598124"/>
              <a:ext cx="7143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5400000">
              <a:off x="3462270" y="3598124"/>
              <a:ext cx="7143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>
              <a:off x="4102080" y="3598124"/>
              <a:ext cx="7143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2247" name="TextBox 172"/>
            <p:cNvSpPr txBox="1">
              <a:spLocks noChangeArrowheads="1"/>
            </p:cNvSpPr>
            <p:nvPr/>
          </p:nvSpPr>
          <p:spPr bwMode="auto">
            <a:xfrm>
              <a:off x="421150" y="3428948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0.00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48" name="TextBox 173"/>
            <p:cNvSpPr txBox="1">
              <a:spLocks noChangeArrowheads="1"/>
            </p:cNvSpPr>
            <p:nvPr/>
          </p:nvSpPr>
          <p:spPr bwMode="auto">
            <a:xfrm>
              <a:off x="421150" y="3022240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0.25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49" name="TextBox 174"/>
            <p:cNvSpPr txBox="1">
              <a:spLocks noChangeArrowheads="1"/>
            </p:cNvSpPr>
            <p:nvPr/>
          </p:nvSpPr>
          <p:spPr bwMode="auto">
            <a:xfrm>
              <a:off x="421150" y="2616508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0.50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50" name="TextBox 175"/>
            <p:cNvSpPr txBox="1">
              <a:spLocks noChangeArrowheads="1"/>
            </p:cNvSpPr>
            <p:nvPr/>
          </p:nvSpPr>
          <p:spPr bwMode="auto">
            <a:xfrm>
              <a:off x="421150" y="2209800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0.75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  <p:sp>
          <p:nvSpPr>
            <p:cNvPr id="562251" name="TextBox 176"/>
            <p:cNvSpPr txBox="1">
              <a:spLocks noChangeArrowheads="1"/>
            </p:cNvSpPr>
            <p:nvPr/>
          </p:nvSpPr>
          <p:spPr bwMode="auto">
            <a:xfrm>
              <a:off x="421150" y="1800464"/>
              <a:ext cx="511717" cy="2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200" b="1">
                  <a:latin typeface="Trebuchet MS" panose="020B0603020202020204" pitchFamily="34" charset="0"/>
                </a:rPr>
                <a:t>1.00</a:t>
              </a:r>
              <a:endParaRPr lang="en-US" altLang="fr-FR" sz="1200" b="1">
                <a:latin typeface="Trebuchet MS" panose="020B0603020202020204" pitchFamily="34" charset="0"/>
              </a:endParaRPr>
            </a:p>
          </p:txBody>
        </p:sp>
      </p:grpSp>
      <p:sp>
        <p:nvSpPr>
          <p:cNvPr id="562198" name="22 CuadroTexto"/>
          <p:cNvSpPr txBox="1">
            <a:spLocks noChangeArrowheads="1"/>
          </p:cNvSpPr>
          <p:nvPr/>
        </p:nvSpPr>
        <p:spPr bwMode="auto">
          <a:xfrm>
            <a:off x="4410944" y="4037015"/>
            <a:ext cx="5570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fr-FR" sz="1400" b="1">
                <a:solidFill>
                  <a:srgbClr val="005CAB"/>
                </a:solidFill>
                <a:latin typeface="Arial" panose="020B0604020202020204" pitchFamily="34" charset="0"/>
              </a:rPr>
              <a:t>EDA</a:t>
            </a:r>
            <a:endParaRPr lang="es-ES" altLang="fr-FR" sz="1400" b="1">
              <a:solidFill>
                <a:srgbClr val="005CAB"/>
              </a:solidFill>
              <a:latin typeface="Arial" panose="020B0604020202020204" pitchFamily="34" charset="0"/>
            </a:endParaRPr>
          </a:p>
        </p:txBody>
      </p:sp>
      <p:grpSp>
        <p:nvGrpSpPr>
          <p:cNvPr id="562199" name="Group 28"/>
          <p:cNvGrpSpPr>
            <a:grpSpLocks/>
          </p:cNvGrpSpPr>
          <p:nvPr/>
        </p:nvGrpSpPr>
        <p:grpSpPr bwMode="auto">
          <a:xfrm>
            <a:off x="1497013" y="1919288"/>
            <a:ext cx="1266803" cy="512740"/>
            <a:chOff x="1401822" y="1790175"/>
            <a:chExt cx="1266613" cy="512644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1401822" y="2133011"/>
              <a:ext cx="217454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1401822" y="1931436"/>
              <a:ext cx="217454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2228" name="TextBox 27"/>
            <p:cNvSpPr txBox="1">
              <a:spLocks noChangeArrowheads="1"/>
            </p:cNvSpPr>
            <p:nvPr/>
          </p:nvSpPr>
          <p:spPr bwMode="auto">
            <a:xfrm>
              <a:off x="1702826" y="1995100"/>
              <a:ext cx="965609" cy="307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400" b="1">
                  <a:latin typeface="Trebuchet MS" panose="020B0603020202020204" pitchFamily="34" charset="0"/>
                </a:rPr>
                <a:t>0–1 score</a:t>
              </a:r>
              <a:endParaRPr lang="en-US" altLang="fr-FR" sz="1400" b="1">
                <a:latin typeface="Trebuchet MS" panose="020B0603020202020204" pitchFamily="34" charset="0"/>
              </a:endParaRPr>
            </a:p>
          </p:txBody>
        </p:sp>
        <p:sp>
          <p:nvSpPr>
            <p:cNvPr id="562229" name="TextBox 185"/>
            <p:cNvSpPr txBox="1">
              <a:spLocks noChangeArrowheads="1"/>
            </p:cNvSpPr>
            <p:nvPr/>
          </p:nvSpPr>
          <p:spPr bwMode="auto">
            <a:xfrm>
              <a:off x="1702826" y="1790175"/>
              <a:ext cx="965609" cy="307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400" b="1">
                  <a:latin typeface="Trebuchet MS" panose="020B0603020202020204" pitchFamily="34" charset="0"/>
                </a:rPr>
                <a:t>2–3 score</a:t>
              </a:r>
              <a:endParaRPr lang="en-US" altLang="fr-FR" sz="1400" b="1">
                <a:latin typeface="Trebuchet MS" panose="020B0603020202020204" pitchFamily="34" charset="0"/>
              </a:endParaRPr>
            </a:p>
          </p:txBody>
        </p:sp>
      </p:grpSp>
      <p:grpSp>
        <p:nvGrpSpPr>
          <p:cNvPr id="562200" name="Group 192"/>
          <p:cNvGrpSpPr>
            <a:grpSpLocks/>
          </p:cNvGrpSpPr>
          <p:nvPr/>
        </p:nvGrpSpPr>
        <p:grpSpPr bwMode="auto">
          <a:xfrm>
            <a:off x="5822950" y="1927227"/>
            <a:ext cx="1266803" cy="521898"/>
            <a:chOff x="1401822" y="1934114"/>
            <a:chExt cx="1266613" cy="520120"/>
          </a:xfrm>
        </p:grpSpPr>
        <p:cxnSp>
          <p:nvCxnSpPr>
            <p:cNvPr id="194" name="Straight Connector 193"/>
            <p:cNvCxnSpPr/>
            <p:nvPr/>
          </p:nvCxnSpPr>
          <p:spPr>
            <a:xfrm>
              <a:off x="1401822" y="2285339"/>
              <a:ext cx="217455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1401822" y="2067010"/>
              <a:ext cx="217455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2224" name="TextBox 195"/>
            <p:cNvSpPr txBox="1">
              <a:spLocks noChangeArrowheads="1"/>
            </p:cNvSpPr>
            <p:nvPr/>
          </p:nvSpPr>
          <p:spPr bwMode="auto">
            <a:xfrm>
              <a:off x="1702826" y="2147506"/>
              <a:ext cx="965609" cy="30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400" b="1">
                  <a:latin typeface="Trebuchet MS" panose="020B0603020202020204" pitchFamily="34" charset="0"/>
                </a:rPr>
                <a:t>0–1 score</a:t>
              </a:r>
              <a:endParaRPr lang="en-US" altLang="fr-FR" sz="1400" b="1">
                <a:latin typeface="Trebuchet MS" panose="020B0603020202020204" pitchFamily="34" charset="0"/>
              </a:endParaRPr>
            </a:p>
          </p:txBody>
        </p:sp>
        <p:sp>
          <p:nvSpPr>
            <p:cNvPr id="562225" name="TextBox 196"/>
            <p:cNvSpPr txBox="1">
              <a:spLocks noChangeArrowheads="1"/>
            </p:cNvSpPr>
            <p:nvPr/>
          </p:nvSpPr>
          <p:spPr bwMode="auto">
            <a:xfrm>
              <a:off x="1702826" y="1934114"/>
              <a:ext cx="965609" cy="30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400" b="1">
                  <a:latin typeface="Trebuchet MS" panose="020B0603020202020204" pitchFamily="34" charset="0"/>
                </a:rPr>
                <a:t>2–3 score</a:t>
              </a:r>
              <a:endParaRPr lang="en-US" altLang="fr-FR" sz="1400" b="1">
                <a:latin typeface="Trebuchet MS" panose="020B0603020202020204" pitchFamily="34" charset="0"/>
              </a:endParaRPr>
            </a:p>
          </p:txBody>
        </p:sp>
      </p:grpSp>
      <p:grpSp>
        <p:nvGrpSpPr>
          <p:cNvPr id="562201" name="Group 197"/>
          <p:cNvGrpSpPr>
            <a:grpSpLocks/>
          </p:cNvGrpSpPr>
          <p:nvPr/>
        </p:nvGrpSpPr>
        <p:grpSpPr bwMode="auto">
          <a:xfrm>
            <a:off x="3370263" y="4297364"/>
            <a:ext cx="1017520" cy="538143"/>
            <a:chOff x="1401822" y="2137322"/>
            <a:chExt cx="1017983" cy="538050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1401822" y="2505558"/>
              <a:ext cx="21758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1401822" y="2270649"/>
              <a:ext cx="217586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2220" name="TextBox 200"/>
            <p:cNvSpPr txBox="1">
              <a:spLocks noChangeArrowheads="1"/>
            </p:cNvSpPr>
            <p:nvPr/>
          </p:nvSpPr>
          <p:spPr bwMode="auto">
            <a:xfrm>
              <a:off x="1706199" y="2367648"/>
              <a:ext cx="713606" cy="307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400" b="1">
                  <a:latin typeface="Trebuchet MS" panose="020B0603020202020204" pitchFamily="34" charset="0"/>
                </a:rPr>
                <a:t>NEDA*</a:t>
              </a:r>
              <a:endParaRPr lang="en-US" altLang="fr-FR" sz="1400" b="1">
                <a:latin typeface="Trebuchet MS" panose="020B0603020202020204" pitchFamily="34" charset="0"/>
              </a:endParaRPr>
            </a:p>
          </p:txBody>
        </p:sp>
        <p:sp>
          <p:nvSpPr>
            <p:cNvPr id="562221" name="TextBox 201"/>
            <p:cNvSpPr txBox="1">
              <a:spLocks noChangeArrowheads="1"/>
            </p:cNvSpPr>
            <p:nvPr/>
          </p:nvSpPr>
          <p:spPr bwMode="auto">
            <a:xfrm>
              <a:off x="1703649" y="2137322"/>
              <a:ext cx="518327" cy="307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400" b="1">
                  <a:latin typeface="Trebuchet MS" panose="020B0603020202020204" pitchFamily="34" charset="0"/>
                </a:rPr>
                <a:t>EDA</a:t>
              </a:r>
              <a:endParaRPr lang="en-US" altLang="fr-FR" sz="1400" b="1">
                <a:latin typeface="Trebuchet MS" panose="020B0603020202020204" pitchFamily="34" charset="0"/>
              </a:endParaRPr>
            </a:p>
          </p:txBody>
        </p:sp>
      </p:grpSp>
      <p:sp>
        <p:nvSpPr>
          <p:cNvPr id="562202" name="TextBox 129"/>
          <p:cNvSpPr txBox="1">
            <a:spLocks noChangeArrowheads="1"/>
          </p:cNvSpPr>
          <p:nvPr/>
        </p:nvSpPr>
        <p:spPr bwMode="auto">
          <a:xfrm>
            <a:off x="5418835" y="3589340"/>
            <a:ext cx="2748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200" b="1">
                <a:latin typeface="Trebuchet MS" panose="020B0603020202020204" pitchFamily="34" charset="0"/>
              </a:rPr>
              <a:t>0</a:t>
            </a:r>
            <a:endParaRPr lang="en-US" altLang="fr-FR" sz="1200" b="1">
              <a:latin typeface="Trebuchet MS" panose="020B0603020202020204" pitchFamily="34" charset="0"/>
            </a:endParaRPr>
          </a:p>
        </p:txBody>
      </p:sp>
      <p:sp>
        <p:nvSpPr>
          <p:cNvPr id="562203" name="22 CuadroTexto"/>
          <p:cNvSpPr txBox="1">
            <a:spLocks noChangeArrowheads="1"/>
          </p:cNvSpPr>
          <p:nvPr/>
        </p:nvSpPr>
        <p:spPr bwMode="auto">
          <a:xfrm>
            <a:off x="2411643" y="1154114"/>
            <a:ext cx="42080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fr-FR" sz="1600" b="1">
                <a:solidFill>
                  <a:srgbClr val="005CAB"/>
                </a:solidFill>
                <a:latin typeface="Arial" panose="020B0604020202020204" pitchFamily="34" charset="0"/>
              </a:rPr>
              <a:t>Probability of increase of ≥2 EDSS points </a:t>
            </a:r>
            <a:endParaRPr lang="es-ES" altLang="fr-FR" sz="1600" b="1">
              <a:solidFill>
                <a:srgbClr val="005CAB"/>
              </a:solidFill>
              <a:latin typeface="Arial" panose="020B0604020202020204" pitchFamily="34" charset="0"/>
            </a:endParaRPr>
          </a:p>
        </p:txBody>
      </p:sp>
      <p:sp>
        <p:nvSpPr>
          <p:cNvPr id="562204" name="TextBox 202"/>
          <p:cNvSpPr txBox="1">
            <a:spLocks noChangeArrowheads="1"/>
          </p:cNvSpPr>
          <p:nvPr/>
        </p:nvSpPr>
        <p:spPr bwMode="auto">
          <a:xfrm>
            <a:off x="3181351" y="2049465"/>
            <a:ext cx="7822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200" i="1">
                <a:latin typeface="Calibri" panose="020F0502020204030204" pitchFamily="34" charset="0"/>
              </a:rPr>
              <a:t>P</a:t>
            </a:r>
            <a:r>
              <a:rPr lang="en-GB" altLang="fr-FR" sz="1200">
                <a:latin typeface="Calibri" panose="020F0502020204030204" pitchFamily="34" charset="0"/>
              </a:rPr>
              <a:t>&lt;0.0001</a:t>
            </a:r>
            <a:endParaRPr lang="en-US" altLang="fr-FR" sz="1200">
              <a:latin typeface="Calibri" panose="020F0502020204030204" pitchFamily="34" charset="0"/>
            </a:endParaRPr>
          </a:p>
        </p:txBody>
      </p:sp>
      <p:sp>
        <p:nvSpPr>
          <p:cNvPr id="562205" name="TextBox 203"/>
          <p:cNvSpPr txBox="1">
            <a:spLocks noChangeArrowheads="1"/>
          </p:cNvSpPr>
          <p:nvPr/>
        </p:nvSpPr>
        <p:spPr bwMode="auto">
          <a:xfrm>
            <a:off x="7608888" y="2049465"/>
            <a:ext cx="7822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200" i="1">
                <a:latin typeface="Calibri" panose="020F0502020204030204" pitchFamily="34" charset="0"/>
              </a:rPr>
              <a:t>P</a:t>
            </a:r>
            <a:r>
              <a:rPr lang="en-GB" altLang="fr-FR" sz="1200">
                <a:latin typeface="Calibri" panose="020F0502020204030204" pitchFamily="34" charset="0"/>
              </a:rPr>
              <a:t>=0.1777</a:t>
            </a:r>
            <a:endParaRPr lang="en-US" altLang="fr-FR" sz="1200">
              <a:latin typeface="Calibri" panose="020F0502020204030204" pitchFamily="34" charset="0"/>
            </a:endParaRPr>
          </a:p>
        </p:txBody>
      </p:sp>
      <p:sp>
        <p:nvSpPr>
          <p:cNvPr id="562206" name="TextBox 204"/>
          <p:cNvSpPr txBox="1">
            <a:spLocks noChangeArrowheads="1"/>
          </p:cNvSpPr>
          <p:nvPr/>
        </p:nvSpPr>
        <p:spPr bwMode="auto">
          <a:xfrm>
            <a:off x="5208589" y="4618040"/>
            <a:ext cx="7822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200" i="1">
                <a:latin typeface="Calibri" panose="020F0502020204030204" pitchFamily="34" charset="0"/>
              </a:rPr>
              <a:t>P</a:t>
            </a:r>
            <a:r>
              <a:rPr lang="en-GB" altLang="fr-FR" sz="1200">
                <a:latin typeface="Calibri" panose="020F0502020204030204" pitchFamily="34" charset="0"/>
              </a:rPr>
              <a:t>=0.1367</a:t>
            </a:r>
            <a:endParaRPr lang="en-US" altLang="fr-FR" sz="1200">
              <a:latin typeface="Calibri" panose="020F0502020204030204" pitchFamily="34" charset="0"/>
            </a:endParaRPr>
          </a:p>
        </p:txBody>
      </p:sp>
      <p:sp>
        <p:nvSpPr>
          <p:cNvPr id="127" name="22 CuadroTexto"/>
          <p:cNvSpPr txBox="1">
            <a:spLocks noChangeArrowheads="1"/>
          </p:cNvSpPr>
          <p:nvPr/>
        </p:nvSpPr>
        <p:spPr bwMode="auto">
          <a:xfrm>
            <a:off x="335166" y="1817813"/>
            <a:ext cx="369332" cy="1699519"/>
          </a:xfrm>
          <a:prstGeom prst="rect">
            <a:avLst/>
          </a:prstGeom>
          <a:noFill/>
          <a:ln>
            <a:noFill/>
          </a:ln>
          <a:extLst/>
        </p:spPr>
        <p:txBody>
          <a:bodyPr vert="vert270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ca-ES" sz="1200" b="1" dirty="0" smtClean="0">
                <a:solidFill>
                  <a:srgbClr val="000000"/>
                </a:solidFill>
              </a:rPr>
              <a:t>Proportion of patients</a:t>
            </a:r>
            <a:endParaRPr lang="es-ES" sz="1200" b="1" dirty="0" smtClean="0">
              <a:solidFill>
                <a:srgbClr val="000000"/>
              </a:solidFill>
            </a:endParaRPr>
          </a:p>
        </p:txBody>
      </p:sp>
      <p:sp>
        <p:nvSpPr>
          <p:cNvPr id="128" name="22 CuadroTexto"/>
          <p:cNvSpPr txBox="1">
            <a:spLocks noChangeArrowheads="1"/>
          </p:cNvSpPr>
          <p:nvPr/>
        </p:nvSpPr>
        <p:spPr bwMode="auto">
          <a:xfrm>
            <a:off x="4702083" y="1817813"/>
            <a:ext cx="369332" cy="1699519"/>
          </a:xfrm>
          <a:prstGeom prst="rect">
            <a:avLst/>
          </a:prstGeom>
          <a:noFill/>
          <a:ln>
            <a:noFill/>
          </a:ln>
          <a:extLst/>
        </p:spPr>
        <p:txBody>
          <a:bodyPr vert="vert270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ca-ES" sz="1200" b="1" dirty="0" smtClean="0">
                <a:solidFill>
                  <a:srgbClr val="000000"/>
                </a:solidFill>
              </a:rPr>
              <a:t>Proportion of patients</a:t>
            </a:r>
            <a:endParaRPr lang="es-ES" sz="1200" b="1" dirty="0" smtClean="0">
              <a:solidFill>
                <a:srgbClr val="000000"/>
              </a:solidFill>
            </a:endParaRPr>
          </a:p>
        </p:txBody>
      </p:sp>
      <p:sp>
        <p:nvSpPr>
          <p:cNvPr id="135" name="22 CuadroTexto"/>
          <p:cNvSpPr txBox="1">
            <a:spLocks noChangeArrowheads="1"/>
          </p:cNvSpPr>
          <p:nvPr/>
        </p:nvSpPr>
        <p:spPr bwMode="auto">
          <a:xfrm>
            <a:off x="2192787" y="4290840"/>
            <a:ext cx="369332" cy="1699519"/>
          </a:xfrm>
          <a:prstGeom prst="rect">
            <a:avLst/>
          </a:prstGeom>
          <a:noFill/>
          <a:ln>
            <a:noFill/>
          </a:ln>
          <a:extLst/>
        </p:spPr>
        <p:txBody>
          <a:bodyPr vert="vert270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ca-ES" sz="1200" b="1" dirty="0" smtClean="0">
                <a:solidFill>
                  <a:srgbClr val="000000"/>
                </a:solidFill>
              </a:rPr>
              <a:t>Proportion of patients</a:t>
            </a:r>
            <a:endParaRPr lang="es-ES" sz="1200" b="1" dirty="0" smtClean="0">
              <a:solidFill>
                <a:srgbClr val="000000"/>
              </a:solidFill>
            </a:endParaRPr>
          </a:p>
        </p:txBody>
      </p:sp>
      <p:sp>
        <p:nvSpPr>
          <p:cNvPr id="562210" name="CuadroTexto 15"/>
          <p:cNvSpPr txBox="1">
            <a:spLocks noChangeArrowheads="1"/>
          </p:cNvSpPr>
          <p:nvPr/>
        </p:nvSpPr>
        <p:spPr bwMode="auto">
          <a:xfrm>
            <a:off x="8091167" y="5868989"/>
            <a:ext cx="7721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1600" b="1">
                <a:latin typeface="Arial" panose="020B0604020202020204" pitchFamily="34" charset="0"/>
              </a:rPr>
              <a:t>n=222</a:t>
            </a:r>
          </a:p>
        </p:txBody>
      </p:sp>
      <p:sp>
        <p:nvSpPr>
          <p:cNvPr id="562211" name="22 CuadroTexto"/>
          <p:cNvSpPr txBox="1">
            <a:spLocks noChangeArrowheads="1"/>
          </p:cNvSpPr>
          <p:nvPr/>
        </p:nvSpPr>
        <p:spPr bwMode="auto">
          <a:xfrm>
            <a:off x="2370664" y="3756026"/>
            <a:ext cx="822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fr-FR" sz="1400" b="1">
                <a:latin typeface="Arial" panose="020B0604020202020204" pitchFamily="34" charset="0"/>
              </a:rPr>
              <a:t>Months</a:t>
            </a:r>
            <a:endParaRPr lang="es-ES" altLang="fr-FR" sz="1400" b="1">
              <a:latin typeface="Arial" panose="020B0604020202020204" pitchFamily="34" charset="0"/>
            </a:endParaRPr>
          </a:p>
        </p:txBody>
      </p:sp>
      <p:sp>
        <p:nvSpPr>
          <p:cNvPr id="562212" name="TextBox 124"/>
          <p:cNvSpPr txBox="1">
            <a:spLocks noChangeArrowheads="1"/>
          </p:cNvSpPr>
          <p:nvPr/>
        </p:nvSpPr>
        <p:spPr bwMode="auto">
          <a:xfrm>
            <a:off x="3968751" y="3756026"/>
            <a:ext cx="957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400" b="1">
                <a:latin typeface="Trebuchet MS" panose="020B0603020202020204" pitchFamily="34" charset="0"/>
              </a:rPr>
              <a:t>8 years</a:t>
            </a:r>
            <a:endParaRPr lang="en-US" altLang="fr-FR" sz="1400" b="1">
              <a:latin typeface="Trebuchet MS" panose="020B0603020202020204" pitchFamily="34" charset="0"/>
            </a:endParaRPr>
          </a:p>
        </p:txBody>
      </p:sp>
      <p:sp>
        <p:nvSpPr>
          <p:cNvPr id="562213" name="22 CuadroTexto"/>
          <p:cNvSpPr txBox="1">
            <a:spLocks noChangeArrowheads="1"/>
          </p:cNvSpPr>
          <p:nvPr/>
        </p:nvSpPr>
        <p:spPr bwMode="auto">
          <a:xfrm>
            <a:off x="6849796" y="3798890"/>
            <a:ext cx="822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fr-FR" sz="1400" b="1">
                <a:latin typeface="Arial" panose="020B0604020202020204" pitchFamily="34" charset="0"/>
              </a:rPr>
              <a:t>Months</a:t>
            </a:r>
            <a:endParaRPr lang="es-ES" altLang="fr-FR" sz="1400" b="1">
              <a:latin typeface="Arial" panose="020B0604020202020204" pitchFamily="34" charset="0"/>
            </a:endParaRPr>
          </a:p>
        </p:txBody>
      </p:sp>
      <p:sp>
        <p:nvSpPr>
          <p:cNvPr id="562214" name="TextBox 139"/>
          <p:cNvSpPr txBox="1">
            <a:spLocks noChangeArrowheads="1"/>
          </p:cNvSpPr>
          <p:nvPr/>
        </p:nvSpPr>
        <p:spPr bwMode="auto">
          <a:xfrm>
            <a:off x="8359776" y="3798890"/>
            <a:ext cx="925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400" b="1">
                <a:latin typeface="Trebuchet MS" panose="020B0603020202020204" pitchFamily="34" charset="0"/>
              </a:rPr>
              <a:t>8 years</a:t>
            </a:r>
            <a:endParaRPr lang="en-US" altLang="fr-FR" sz="1400" b="1">
              <a:latin typeface="Trebuchet MS" panose="020B0603020202020204" pitchFamily="34" charset="0"/>
            </a:endParaRPr>
          </a:p>
        </p:txBody>
      </p:sp>
      <p:sp>
        <p:nvSpPr>
          <p:cNvPr id="562215" name="22 CuadroTexto"/>
          <p:cNvSpPr txBox="1">
            <a:spLocks noChangeArrowheads="1"/>
          </p:cNvSpPr>
          <p:nvPr/>
        </p:nvSpPr>
        <p:spPr bwMode="auto">
          <a:xfrm>
            <a:off x="4251058" y="6189665"/>
            <a:ext cx="822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1400" b="1">
                <a:latin typeface="Arial" panose="020B0604020202020204" pitchFamily="34" charset="0"/>
              </a:rPr>
              <a:t>Months</a:t>
            </a:r>
          </a:p>
        </p:txBody>
      </p:sp>
      <p:sp>
        <p:nvSpPr>
          <p:cNvPr id="562216" name="TextBox 141"/>
          <p:cNvSpPr txBox="1">
            <a:spLocks noChangeArrowheads="1"/>
          </p:cNvSpPr>
          <p:nvPr/>
        </p:nvSpPr>
        <p:spPr bwMode="auto">
          <a:xfrm>
            <a:off x="5689600" y="6189665"/>
            <a:ext cx="10255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400" b="1">
                <a:latin typeface="Trebuchet MS" panose="020B0603020202020204" pitchFamily="34" charset="0"/>
              </a:rPr>
              <a:t>8 years</a:t>
            </a:r>
            <a:endParaRPr lang="en-US" altLang="fr-FR" sz="1400" b="1">
              <a:latin typeface="Trebuchet MS" panose="020B0603020202020204" pitchFamily="34" charset="0"/>
            </a:endParaRPr>
          </a:p>
        </p:txBody>
      </p:sp>
      <p:sp>
        <p:nvSpPr>
          <p:cNvPr id="562217" name="Title 3"/>
          <p:cNvSpPr txBox="1">
            <a:spLocks/>
          </p:cNvSpPr>
          <p:nvPr/>
        </p:nvSpPr>
        <p:spPr bwMode="auto">
          <a:xfrm>
            <a:off x="57151" y="44450"/>
            <a:ext cx="88947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fr-FR" sz="2800" dirty="0">
                <a:solidFill>
                  <a:srgbClr val="215968"/>
                </a:solidFill>
              </a:rPr>
              <a:t>One-year predictors of long-term disability (8 years) in </a:t>
            </a:r>
            <a:r>
              <a:rPr lang="en-GB" altLang="fr-FR" sz="2800" dirty="0" smtClean="0">
                <a:solidFill>
                  <a:srgbClr val="215968"/>
                </a:solidFill>
              </a:rPr>
              <a:t>interferon-</a:t>
            </a:r>
            <a:r>
              <a:rPr lang="en-US" altLang="fr-FR" sz="2800" dirty="0" smtClean="0">
                <a:solidFill>
                  <a:srgbClr val="215968"/>
                </a:solidFill>
                <a:latin typeface="Symbol" panose="05050102010706020507" pitchFamily="18" charset="2"/>
              </a:rPr>
              <a:t>b</a:t>
            </a:r>
            <a:r>
              <a:rPr lang="en-GB" altLang="fr-FR" sz="2800" dirty="0">
                <a:solidFill>
                  <a:srgbClr val="215968"/>
                </a:solidFill>
              </a:rPr>
              <a:t>-treated patients: </a:t>
            </a:r>
            <a:r>
              <a:rPr lang="en-GB" altLang="fr-FR" sz="2800" dirty="0">
                <a:solidFill>
                  <a:srgbClr val="FF0000"/>
                </a:solidFill>
              </a:rPr>
              <a:t>Scoring tools</a:t>
            </a:r>
            <a:endParaRPr lang="en-US" altLang="fr-F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5352"/>
          <a:stretch/>
        </p:blipFill>
        <p:spPr>
          <a:xfrm>
            <a:off x="1022891" y="1074407"/>
            <a:ext cx="6572259" cy="41855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16" y="3717034"/>
            <a:ext cx="9144000" cy="9307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647807"/>
            <a:ext cx="6649416" cy="143418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7504" y="188640"/>
            <a:ext cx="70567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accent5">
                    <a:lumMod val="50000"/>
                  </a:schemeClr>
                </a:solidFill>
                <a:latin typeface="Tahoma"/>
                <a:cs typeface="Tahoma"/>
              </a:rPr>
              <a:t>MAGNIMS data set: MEDA </a:t>
            </a:r>
            <a:endParaRPr lang="es-ES" sz="3200" dirty="0">
              <a:solidFill>
                <a:schemeClr val="accent5">
                  <a:lumMod val="5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0" y="6567490"/>
            <a:ext cx="91440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54000" rIns="180000" bIns="36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fr-FR" sz="1200" i="1" dirty="0" smtClean="0">
                <a:solidFill>
                  <a:schemeClr val="tx1"/>
                </a:solidFill>
              </a:rPr>
              <a:t>MP </a:t>
            </a:r>
            <a:r>
              <a:rPr lang="en-GB" altLang="fr-FR" sz="1200" i="1" dirty="0" err="1" smtClean="0">
                <a:solidFill>
                  <a:schemeClr val="tx1"/>
                </a:solidFill>
              </a:rPr>
              <a:t>Sormani</a:t>
            </a:r>
            <a:r>
              <a:rPr lang="en-GB" altLang="fr-FR" sz="1200" i="1" dirty="0" smtClean="0">
                <a:solidFill>
                  <a:schemeClr val="tx1"/>
                </a:solidFill>
              </a:rPr>
              <a:t> et al. Neurology 2016 </a:t>
            </a:r>
            <a:endParaRPr lang="en-GB" altLang="fr-FR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6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Shape 2613"/>
          <p:cNvSpPr>
            <a:spLocks noGrp="1"/>
          </p:cNvSpPr>
          <p:nvPr>
            <p:ph idx="1"/>
          </p:nvPr>
        </p:nvSpPr>
        <p:spPr>
          <a:xfrm>
            <a:off x="258763" y="1295400"/>
            <a:ext cx="8524875" cy="4724400"/>
          </a:xfrm>
        </p:spPr>
        <p:txBody>
          <a:bodyPr/>
          <a:lstStyle/>
          <a:p>
            <a:pPr lvl="1">
              <a:buFont typeface="Arial" charset="0"/>
              <a:buChar char="–"/>
              <a:defRPr/>
            </a:pPr>
            <a:endParaRPr lang="en-GB"/>
          </a:p>
          <a:p>
            <a:pPr lvl="1">
              <a:buFont typeface="Arial" charset="0"/>
              <a:buChar char="–"/>
              <a:defRPr/>
            </a:pPr>
            <a:endParaRPr lang="en-GB"/>
          </a:p>
        </p:txBody>
      </p:sp>
      <p:sp>
        <p:nvSpPr>
          <p:cNvPr id="566276" name="Shape 2790"/>
          <p:cNvSpPr txBox="1">
            <a:spLocks/>
          </p:cNvSpPr>
          <p:nvPr/>
        </p:nvSpPr>
        <p:spPr bwMode="auto">
          <a:xfrm>
            <a:off x="268289" y="1052513"/>
            <a:ext cx="852328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5CAB"/>
              </a:buClr>
            </a:pPr>
            <a:r>
              <a:rPr lang="en-US" altLang="fr-FR" sz="2000" dirty="0" smtClean="0"/>
              <a:t>Combined </a:t>
            </a:r>
            <a:r>
              <a:rPr lang="en-US" altLang="fr-FR" sz="2000" b="1" dirty="0">
                <a:solidFill>
                  <a:srgbClr val="005CAB"/>
                </a:solidFill>
              </a:rPr>
              <a:t>clinical and MRI</a:t>
            </a:r>
            <a:r>
              <a:rPr lang="en-US" altLang="fr-FR" sz="2000" dirty="0">
                <a:solidFill>
                  <a:srgbClr val="005CAB"/>
                </a:solidFill>
              </a:rPr>
              <a:t> </a:t>
            </a:r>
            <a:r>
              <a:rPr lang="en-US" altLang="fr-FR" sz="2000" dirty="0"/>
              <a:t>scores</a:t>
            </a:r>
            <a:r>
              <a:rPr lang="en-US" altLang="fr-FR" sz="2000" dirty="0">
                <a:solidFill>
                  <a:srgbClr val="005CAB"/>
                </a:solidFill>
              </a:rPr>
              <a:t> </a:t>
            </a:r>
            <a:r>
              <a:rPr lang="en-US" altLang="fr-FR" sz="2000" dirty="0"/>
              <a:t>allow integration of disease activity data into the therapeutic decisions for people with </a:t>
            </a:r>
            <a:r>
              <a:rPr lang="en-US" altLang="fr-FR" sz="2000" dirty="0" smtClean="0"/>
              <a:t>MS</a:t>
            </a:r>
            <a:endParaRPr lang="en-GB" altLang="fr-FR" sz="2000" baseline="30000" dirty="0"/>
          </a:p>
          <a:p>
            <a:pPr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5CAB"/>
              </a:buClr>
            </a:pPr>
            <a:r>
              <a:rPr lang="en-GB" altLang="fr-FR" sz="2000" dirty="0" smtClean="0"/>
              <a:t>NEDA </a:t>
            </a:r>
            <a:r>
              <a:rPr lang="en-US" altLang="fr-FR" sz="2000" dirty="0">
                <a:solidFill>
                  <a:schemeClr val="tx1"/>
                </a:solidFill>
              </a:rPr>
              <a:t>is an important therapeutic goal in MS </a:t>
            </a:r>
            <a:r>
              <a:rPr lang="en-US" altLang="fr-FR" sz="2000" dirty="0" smtClean="0">
                <a:solidFill>
                  <a:schemeClr val="tx1"/>
                </a:solidFill>
              </a:rPr>
              <a:t>care</a:t>
            </a:r>
          </a:p>
          <a:p>
            <a:pPr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5CAB"/>
              </a:buClr>
            </a:pPr>
            <a:r>
              <a:rPr lang="en-US" altLang="fr-FR" sz="2000" dirty="0" smtClean="0">
                <a:solidFill>
                  <a:schemeClr val="tx1"/>
                </a:solidFill>
              </a:rPr>
              <a:t>The </a:t>
            </a:r>
            <a:r>
              <a:rPr lang="en-US" altLang="fr-FR" sz="2000" dirty="0">
                <a:solidFill>
                  <a:schemeClr val="tx1"/>
                </a:solidFill>
              </a:rPr>
              <a:t>definition of NEDA </a:t>
            </a:r>
            <a:r>
              <a:rPr lang="en-US" altLang="fr-FR" sz="2000" dirty="0" smtClean="0">
                <a:solidFill>
                  <a:schemeClr val="tx1"/>
                </a:solidFill>
              </a:rPr>
              <a:t>is evolving </a:t>
            </a:r>
            <a:r>
              <a:rPr lang="en-US" altLang="fr-FR" sz="2000" dirty="0">
                <a:solidFill>
                  <a:schemeClr val="tx1"/>
                </a:solidFill>
              </a:rPr>
              <a:t>as new metrics are adopted into clinical practice </a:t>
            </a:r>
            <a:endParaRPr lang="en-US" altLang="fr-FR" sz="20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5CAB"/>
              </a:buClr>
            </a:pPr>
            <a:r>
              <a:rPr lang="en-US" altLang="fr-FR" sz="2000" dirty="0" smtClean="0">
                <a:solidFill>
                  <a:schemeClr val="tx1"/>
                </a:solidFill>
              </a:rPr>
              <a:t>In </a:t>
            </a:r>
            <a:r>
              <a:rPr lang="en-US" altLang="fr-FR" sz="2000" dirty="0">
                <a:solidFill>
                  <a:schemeClr val="tx1"/>
                </a:solidFill>
              </a:rPr>
              <a:t>clinical settings, NEDA is difficult to sustain in the long </a:t>
            </a:r>
            <a:r>
              <a:rPr lang="en-US" altLang="fr-FR" sz="2000" dirty="0" smtClean="0">
                <a:solidFill>
                  <a:schemeClr val="tx1"/>
                </a:solidFill>
              </a:rPr>
              <a:t>term</a:t>
            </a:r>
          </a:p>
          <a:p>
            <a:pPr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5CAB"/>
              </a:buClr>
            </a:pPr>
            <a:r>
              <a:rPr lang="en-GB" altLang="fr-FR" sz="2000" dirty="0" smtClean="0"/>
              <a:t>Minimal </a:t>
            </a:r>
            <a:r>
              <a:rPr lang="en-GB" altLang="fr-FR" sz="2000" dirty="0"/>
              <a:t>clinical or MRI activity not necessarily associated with a </a:t>
            </a:r>
            <a:br>
              <a:rPr lang="en-GB" altLang="fr-FR" sz="2000" dirty="0"/>
            </a:br>
            <a:r>
              <a:rPr lang="en-GB" altLang="fr-FR" sz="2000" dirty="0"/>
              <a:t>poor response to interferon beta. </a:t>
            </a:r>
            <a:endParaRPr lang="en-GB" altLang="fr-FR" sz="2000" dirty="0" smtClean="0"/>
          </a:p>
          <a:p>
            <a:pPr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5CAB"/>
              </a:buClr>
            </a:pPr>
            <a:r>
              <a:rPr lang="en-US" altLang="fr-FR" sz="2000" dirty="0" smtClean="0">
                <a:solidFill>
                  <a:schemeClr val="tx1"/>
                </a:solidFill>
              </a:rPr>
              <a:t>Should </a:t>
            </a:r>
            <a:r>
              <a:rPr lang="en-US" altLang="fr-FR" sz="2000" dirty="0">
                <a:solidFill>
                  <a:schemeClr val="tx1"/>
                </a:solidFill>
              </a:rPr>
              <a:t>we aim for </a:t>
            </a:r>
            <a:r>
              <a:rPr lang="en-US" altLang="es-ES" sz="2000" dirty="0">
                <a:solidFill>
                  <a:schemeClr val="tx1"/>
                </a:solidFill>
              </a:rPr>
              <a:t>“</a:t>
            </a:r>
            <a:r>
              <a:rPr lang="en-US" altLang="fr-FR" sz="2000" dirty="0">
                <a:solidFill>
                  <a:schemeClr val="tx1"/>
                </a:solidFill>
              </a:rPr>
              <a:t>minimal evidence of disease activity</a:t>
            </a:r>
            <a:r>
              <a:rPr lang="en-US" altLang="es-ES" sz="2000" dirty="0">
                <a:solidFill>
                  <a:schemeClr val="tx1"/>
                </a:solidFill>
              </a:rPr>
              <a:t>”</a:t>
            </a:r>
            <a:r>
              <a:rPr lang="en-US" altLang="fr-FR" sz="2000" dirty="0">
                <a:solidFill>
                  <a:schemeClr val="tx1"/>
                </a:solidFill>
              </a:rPr>
              <a:t> (MEDA)?</a:t>
            </a:r>
            <a:endParaRPr lang="en-GB" altLang="fr-FR" sz="2000" dirty="0"/>
          </a:p>
          <a:p>
            <a:pPr marL="457200" lvl="1" indent="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5CAB"/>
              </a:buClr>
              <a:buNone/>
            </a:pPr>
            <a:endParaRPr lang="en-GB" altLang="fr-FR" sz="2000" b="1" dirty="0">
              <a:solidFill>
                <a:srgbClr val="005CAB"/>
              </a:solidFill>
              <a:sym typeface="Arial Bold" charset="0"/>
            </a:endParaRPr>
          </a:p>
        </p:txBody>
      </p:sp>
      <p:sp>
        <p:nvSpPr>
          <p:cNvPr id="566278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fr-FR" dirty="0">
                <a:solidFill>
                  <a:srgbClr val="215968"/>
                </a:solidFill>
              </a:rPr>
              <a:t>Takeaways: NEDA </a:t>
            </a:r>
            <a:r>
              <a:rPr lang="en-GB" altLang="fr-FR" dirty="0" smtClean="0">
                <a:solidFill>
                  <a:srgbClr val="215968"/>
                </a:solidFill>
              </a:rPr>
              <a:t>vs </a:t>
            </a:r>
            <a:r>
              <a:rPr lang="en-GB" altLang="fr-FR" dirty="0">
                <a:solidFill>
                  <a:srgbClr val="215968"/>
                </a:solidFill>
              </a:rPr>
              <a:t>MEDA</a:t>
            </a:r>
            <a:endParaRPr lang="en-US" altLang="fr-FR" dirty="0">
              <a:solidFill>
                <a:srgbClr val="21596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322" name="Group 13"/>
          <p:cNvGrpSpPr>
            <a:grpSpLocks/>
          </p:cNvGrpSpPr>
          <p:nvPr/>
        </p:nvGrpSpPr>
        <p:grpSpPr bwMode="auto">
          <a:xfrm>
            <a:off x="0" y="5945188"/>
            <a:ext cx="9144000" cy="912812"/>
            <a:chOff x="0" y="5945481"/>
            <a:chExt cx="9144000" cy="912518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0" y="5945481"/>
              <a:ext cx="9144000" cy="9125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  <p:grpSp>
          <p:nvGrpSpPr>
            <p:cNvPr id="568329" name="Group 15"/>
            <p:cNvGrpSpPr>
              <a:grpSpLocks/>
            </p:cNvGrpSpPr>
            <p:nvPr/>
          </p:nvGrpSpPr>
          <p:grpSpPr bwMode="auto">
            <a:xfrm>
              <a:off x="301007" y="6083633"/>
              <a:ext cx="8619085" cy="677863"/>
              <a:chOff x="301007" y="6083633"/>
              <a:chExt cx="8619085" cy="677863"/>
            </a:xfrm>
          </p:grpSpPr>
          <p:pic>
            <p:nvPicPr>
              <p:cNvPr id="568330" name="Picture 8" descr="IRHUVH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5246" y="6179677"/>
                <a:ext cx="1165225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8331" name="Picture 20" descr="Logo_UAB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007" y="6152188"/>
                <a:ext cx="1080000" cy="540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8332" name="Picture 21" descr="logo2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0092" y="6147589"/>
                <a:ext cx="1440000" cy="54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8333" name="Picture 7" descr="unic-hvh-trans.gi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5015"/>
              <a:stretch>
                <a:fillRect/>
              </a:stretch>
            </p:blipFill>
            <p:spPr bwMode="auto">
              <a:xfrm>
                <a:off x="3890478" y="6132403"/>
                <a:ext cx="1619299" cy="580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8334" name="Imagen 2" descr="2008_logoCAT.gi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5144" y="6083633"/>
                <a:ext cx="1439862" cy="677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007" y="1377793"/>
            <a:ext cx="5999305" cy="4499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Text Box 16"/>
          <p:cNvSpPr txBox="1">
            <a:spLocks noChangeArrowheads="1"/>
          </p:cNvSpPr>
          <p:nvPr/>
        </p:nvSpPr>
        <p:spPr bwMode="auto">
          <a:xfrm>
            <a:off x="190501" y="1187450"/>
            <a:ext cx="891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fr-FR" sz="2000">
                <a:solidFill>
                  <a:srgbClr val="226370"/>
                </a:solidFill>
              </a:rPr>
              <a:t>DRUGS LICENCED TO TREAT RELAPSING MS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1371600" y="1314450"/>
            <a:ext cx="6477000" cy="1250950"/>
            <a:chOff x="912" y="2112"/>
            <a:chExt cx="4080" cy="788"/>
          </a:xfrm>
          <a:solidFill>
            <a:srgbClr val="226370"/>
          </a:solidFill>
        </p:grpSpPr>
        <p:sp>
          <p:nvSpPr>
            <p:cNvPr id="20486" name="AutoShape 5"/>
            <p:cNvSpPr>
              <a:spLocks noChangeArrowheads="1"/>
            </p:cNvSpPr>
            <p:nvPr/>
          </p:nvSpPr>
          <p:spPr bwMode="auto">
            <a:xfrm>
              <a:off x="912" y="2516"/>
              <a:ext cx="192" cy="384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rgbClr val="22637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50000"/>
                </a:spcBef>
                <a:buClr>
                  <a:srgbClr val="FF0000"/>
                </a:buClr>
                <a:buFont typeface="Wingdings" pitchFamily="2" charset="2"/>
                <a:buChar char="ü"/>
                <a:defRPr/>
              </a:pPr>
              <a:endParaRPr lang="es-ES" sz="2800" b="1" dirty="0">
                <a:solidFill>
                  <a:srgbClr val="FFFF99"/>
                </a:solidFill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20487" name="AutoShape 6"/>
            <p:cNvSpPr>
              <a:spLocks noChangeArrowheads="1"/>
            </p:cNvSpPr>
            <p:nvPr/>
          </p:nvSpPr>
          <p:spPr bwMode="auto">
            <a:xfrm>
              <a:off x="1824" y="2516"/>
              <a:ext cx="192" cy="384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rgbClr val="22637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50000"/>
                </a:spcBef>
                <a:buClr>
                  <a:srgbClr val="FF0000"/>
                </a:buClr>
                <a:buFont typeface="Wingdings" pitchFamily="2" charset="2"/>
                <a:buChar char="ü"/>
                <a:defRPr/>
              </a:pPr>
              <a:endParaRPr lang="es-ES" sz="2800" b="1" dirty="0">
                <a:solidFill>
                  <a:srgbClr val="FFFF99"/>
                </a:solidFill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20488" name="Line 9"/>
            <p:cNvSpPr>
              <a:spLocks noChangeShapeType="1"/>
            </p:cNvSpPr>
            <p:nvPr/>
          </p:nvSpPr>
          <p:spPr bwMode="auto">
            <a:xfrm>
              <a:off x="960" y="2880"/>
              <a:ext cx="1056" cy="0"/>
            </a:xfrm>
            <a:prstGeom prst="line">
              <a:avLst/>
            </a:prstGeom>
            <a:grpFill/>
            <a:ln w="76200">
              <a:solidFill>
                <a:srgbClr val="22637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s-ES" dirty="0">
                <a:latin typeface="Tahoma" pitchFamily="34" charset="0"/>
                <a:ea typeface="ＭＳ Ｐゴシック" pitchFamily="34" charset="-128"/>
              </a:endParaRP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168" y="2112"/>
              <a:ext cx="1824" cy="768"/>
              <a:chOff x="3168" y="2112"/>
              <a:chExt cx="1824" cy="768"/>
            </a:xfrm>
            <a:grpFill/>
          </p:grpSpPr>
          <p:sp>
            <p:nvSpPr>
              <p:cNvPr id="20493" name="AutoShape 10"/>
              <p:cNvSpPr>
                <a:spLocks noChangeArrowheads="1"/>
              </p:cNvSpPr>
              <p:nvPr/>
            </p:nvSpPr>
            <p:spPr bwMode="auto">
              <a:xfrm>
                <a:off x="3456" y="2448"/>
                <a:ext cx="192" cy="384"/>
              </a:xfrm>
              <a:prstGeom prst="triangle">
                <a:avLst>
                  <a:gd name="adj" fmla="val 50000"/>
                </a:avLst>
              </a:prstGeom>
              <a:grpFill/>
              <a:ln w="76200">
                <a:solidFill>
                  <a:srgbClr val="22637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  <a:buClr>
                    <a:srgbClr val="FF0000"/>
                  </a:buClr>
                  <a:buFont typeface="Wingdings" pitchFamily="2" charset="2"/>
                  <a:buChar char="ü"/>
                  <a:defRPr/>
                </a:pPr>
                <a:endParaRPr lang="es-ES" sz="2800" b="1" dirty="0">
                  <a:solidFill>
                    <a:srgbClr val="FFFF99"/>
                  </a:solidFill>
                  <a:latin typeface="Tahom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494" name="Freeform 11"/>
              <p:cNvSpPr>
                <a:spLocks/>
              </p:cNvSpPr>
              <p:nvPr/>
            </p:nvSpPr>
            <p:spPr bwMode="auto">
              <a:xfrm>
                <a:off x="3168" y="2112"/>
                <a:ext cx="1824" cy="768"/>
              </a:xfrm>
              <a:custGeom>
                <a:avLst/>
                <a:gdLst>
                  <a:gd name="T0" fmla="*/ 0 w 1824"/>
                  <a:gd name="T1" fmla="*/ 768 h 768"/>
                  <a:gd name="T2" fmla="*/ 624 w 1824"/>
                  <a:gd name="T3" fmla="*/ 768 h 768"/>
                  <a:gd name="T4" fmla="*/ 864 w 1824"/>
                  <a:gd name="T5" fmla="*/ 480 h 768"/>
                  <a:gd name="T6" fmla="*/ 1344 w 1824"/>
                  <a:gd name="T7" fmla="*/ 480 h 768"/>
                  <a:gd name="T8" fmla="*/ 1824 w 1824"/>
                  <a:gd name="T9" fmla="*/ 0 h 7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768"/>
                  <a:gd name="T17" fmla="*/ 1824 w 1824"/>
                  <a:gd name="T18" fmla="*/ 768 h 7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768">
                    <a:moveTo>
                      <a:pt x="0" y="768"/>
                    </a:moveTo>
                    <a:lnTo>
                      <a:pt x="624" y="768"/>
                    </a:lnTo>
                    <a:lnTo>
                      <a:pt x="864" y="480"/>
                    </a:lnTo>
                    <a:lnTo>
                      <a:pt x="1344" y="480"/>
                    </a:lnTo>
                    <a:lnTo>
                      <a:pt x="1824" y="0"/>
                    </a:lnTo>
                  </a:path>
                </a:pathLst>
              </a:custGeom>
              <a:noFill/>
              <a:ln w="76200">
                <a:solidFill>
                  <a:srgbClr val="22637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s-ES" dirty="0">
                  <a:latin typeface="Tahom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495" name="Freeform 12"/>
              <p:cNvSpPr>
                <a:spLocks/>
              </p:cNvSpPr>
              <p:nvPr/>
            </p:nvSpPr>
            <p:spPr bwMode="auto">
              <a:xfrm>
                <a:off x="3792" y="2160"/>
                <a:ext cx="240" cy="672"/>
              </a:xfrm>
              <a:custGeom>
                <a:avLst/>
                <a:gdLst>
                  <a:gd name="T0" fmla="*/ 0 w 336"/>
                  <a:gd name="T1" fmla="*/ 91077503 h 528"/>
                  <a:gd name="T2" fmla="*/ 1 w 336"/>
                  <a:gd name="T3" fmla="*/ 0 h 528"/>
                  <a:gd name="T4" fmla="*/ 1 w 336"/>
                  <a:gd name="T5" fmla="*/ 58074926 h 528"/>
                  <a:gd name="T6" fmla="*/ 0 w 336"/>
                  <a:gd name="T7" fmla="*/ 91077503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6"/>
                  <a:gd name="T13" fmla="*/ 0 h 528"/>
                  <a:gd name="T14" fmla="*/ 336 w 33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6" h="528">
                    <a:moveTo>
                      <a:pt x="0" y="528"/>
                    </a:moveTo>
                    <a:lnTo>
                      <a:pt x="192" y="0"/>
                    </a:lnTo>
                    <a:lnTo>
                      <a:pt x="336" y="336"/>
                    </a:lnTo>
                    <a:lnTo>
                      <a:pt x="0" y="528"/>
                    </a:lnTo>
                    <a:close/>
                  </a:path>
                </a:pathLst>
              </a:custGeom>
              <a:solidFill>
                <a:srgbClr val="226370"/>
              </a:solidFill>
              <a:ln w="76200">
                <a:solidFill>
                  <a:srgbClr val="22637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s-ES" dirty="0">
                  <a:latin typeface="Tahoma" pitchFamily="34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20490" name="Line 13"/>
            <p:cNvSpPr>
              <a:spLocks noChangeShapeType="1"/>
            </p:cNvSpPr>
            <p:nvPr/>
          </p:nvSpPr>
          <p:spPr bwMode="auto">
            <a:xfrm>
              <a:off x="1964" y="2880"/>
              <a:ext cx="1252" cy="0"/>
            </a:xfrm>
            <a:prstGeom prst="line">
              <a:avLst/>
            </a:prstGeom>
            <a:grpFill/>
            <a:ln w="76200">
              <a:solidFill>
                <a:srgbClr val="22637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s-ES" dirty="0"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20491" name="AutoShape 29"/>
            <p:cNvSpPr>
              <a:spLocks noChangeArrowheads="1"/>
            </p:cNvSpPr>
            <p:nvPr/>
          </p:nvSpPr>
          <p:spPr bwMode="auto">
            <a:xfrm>
              <a:off x="2352" y="2496"/>
              <a:ext cx="192" cy="384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rgbClr val="22637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50000"/>
                </a:spcBef>
                <a:buClr>
                  <a:srgbClr val="FF0000"/>
                </a:buClr>
                <a:buFont typeface="Wingdings" pitchFamily="2" charset="2"/>
                <a:buChar char="ü"/>
                <a:defRPr/>
              </a:pPr>
              <a:endParaRPr lang="es-ES" sz="2800" b="1" dirty="0">
                <a:solidFill>
                  <a:srgbClr val="FFFF99"/>
                </a:solidFill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20492" name="AutoShape 30"/>
            <p:cNvSpPr>
              <a:spLocks noChangeArrowheads="1"/>
            </p:cNvSpPr>
            <p:nvPr/>
          </p:nvSpPr>
          <p:spPr bwMode="auto">
            <a:xfrm>
              <a:off x="2784" y="2496"/>
              <a:ext cx="192" cy="384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rgbClr val="22637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spcBef>
                  <a:spcPct val="50000"/>
                </a:spcBef>
                <a:buClr>
                  <a:srgbClr val="FF0000"/>
                </a:buClr>
                <a:buFont typeface="Wingdings" pitchFamily="2" charset="2"/>
                <a:buChar char="ü"/>
                <a:defRPr/>
              </a:pPr>
              <a:endParaRPr lang="es-ES" sz="2800" b="1" dirty="0">
                <a:solidFill>
                  <a:srgbClr val="FFFF99"/>
                </a:solidFill>
                <a:latin typeface="Tahoma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512004" name="39 CuadroTexto"/>
          <p:cNvSpPr txBox="1">
            <a:spLocks noChangeArrowheads="1"/>
          </p:cNvSpPr>
          <p:nvPr/>
        </p:nvSpPr>
        <p:spPr bwMode="auto">
          <a:xfrm>
            <a:off x="2565400" y="2708277"/>
            <a:ext cx="381000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ES" altLang="fr-FR" sz="1500">
                <a:solidFill>
                  <a:srgbClr val="161616"/>
                </a:solidFill>
              </a:rPr>
              <a:t> Interferon beta 1a s.c.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ES" altLang="fr-FR" sz="1500">
                <a:solidFill>
                  <a:srgbClr val="161616"/>
                </a:solidFill>
              </a:rPr>
              <a:t> Interferon beta 1b s.c.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ES" altLang="fr-FR" sz="1500">
                <a:solidFill>
                  <a:srgbClr val="161616"/>
                </a:solidFill>
              </a:rPr>
              <a:t> Interferon beta 1a i.m.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ES" altLang="fr-FR" sz="1500">
                <a:solidFill>
                  <a:srgbClr val="161616"/>
                </a:solidFill>
              </a:rPr>
              <a:t> Peg-Interferon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ES" altLang="fr-FR" sz="1500">
                <a:solidFill>
                  <a:srgbClr val="161616"/>
                </a:solidFill>
              </a:rPr>
              <a:t> Glatiramer acetate: 20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ES" altLang="fr-FR" sz="1500">
                <a:solidFill>
                  <a:srgbClr val="161616"/>
                </a:solidFill>
              </a:rPr>
              <a:t> Glatiramer acetate: 40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ES" altLang="fr-FR" sz="1500">
                <a:solidFill>
                  <a:srgbClr val="161616"/>
                </a:solidFill>
              </a:rPr>
              <a:t> Mitoxantrone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s-ES" altLang="fr-FR" sz="1500">
                <a:solidFill>
                  <a:srgbClr val="161616"/>
                </a:solidFill>
              </a:rPr>
              <a:t> Natalizumab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ca-ES" altLang="fr-FR" sz="1500">
                <a:solidFill>
                  <a:srgbClr val="161616"/>
                </a:solidFill>
              </a:rPr>
              <a:t> Fingolimod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ca-ES" altLang="fr-FR" sz="1500">
                <a:solidFill>
                  <a:srgbClr val="161616"/>
                </a:solidFill>
              </a:rPr>
              <a:t> Teriflunomide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ca-ES" altLang="fr-FR" sz="1500">
                <a:solidFill>
                  <a:srgbClr val="161616"/>
                </a:solidFill>
              </a:rPr>
              <a:t> Fumarate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ca-ES" altLang="fr-FR" sz="1500">
                <a:solidFill>
                  <a:srgbClr val="161616"/>
                </a:solidFill>
              </a:rPr>
              <a:t> Alemtuzumab</a:t>
            </a:r>
            <a:endParaRPr lang="es-ES" altLang="fr-FR" sz="1500">
              <a:solidFill>
                <a:srgbClr val="161616"/>
              </a:solidFill>
            </a:endParaRPr>
          </a:p>
        </p:txBody>
      </p:sp>
      <p:sp>
        <p:nvSpPr>
          <p:cNvPr id="512006" name="Title 3"/>
          <p:cNvSpPr>
            <a:spLocks noGrp="1"/>
          </p:cNvSpPr>
          <p:nvPr>
            <p:ph type="title"/>
          </p:nvPr>
        </p:nvSpPr>
        <p:spPr>
          <a:xfrm>
            <a:off x="206376" y="246063"/>
            <a:ext cx="7559675" cy="749300"/>
          </a:xfrm>
        </p:spPr>
        <p:txBody>
          <a:bodyPr/>
          <a:lstStyle/>
          <a:p>
            <a:r>
              <a:rPr lang="en-US" altLang="fr-FR" sz="3200" smtClean="0">
                <a:solidFill>
                  <a:srgbClr val="21596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Effective drugs available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423864" y="2144715"/>
            <a:ext cx="2962275" cy="2613025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srgbClr val="FFFFFF"/>
              </a:solidFill>
              <a:latin typeface="Trebuchet MS" pitchFamily="34" charset="0"/>
              <a:cs typeface="ＭＳ Ｐゴシック"/>
            </a:endParaRPr>
          </a:p>
        </p:txBody>
      </p:sp>
      <p:pic>
        <p:nvPicPr>
          <p:cNvPr id="51302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3624265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2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776665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29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3929063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0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081465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1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4233865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2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243265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3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3395665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4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548065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5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3700463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6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875090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862265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3014665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9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167065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40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3319465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41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3471864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42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2481265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43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263775"/>
            <a:ext cx="2952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44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2655890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45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2873375"/>
            <a:ext cx="29368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46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090865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4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3538538"/>
            <a:ext cx="2936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4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3690938"/>
            <a:ext cx="2936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49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3929063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50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4267200"/>
            <a:ext cx="2952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51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4321175"/>
            <a:ext cx="2952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52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3157538"/>
            <a:ext cx="2936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53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3309938"/>
            <a:ext cx="2936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54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3462338"/>
            <a:ext cx="2936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55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3614738"/>
            <a:ext cx="2936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56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4027490"/>
            <a:ext cx="295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5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2776538"/>
            <a:ext cx="2936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5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2928938"/>
            <a:ext cx="2936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59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3081338"/>
            <a:ext cx="2936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60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3233738"/>
            <a:ext cx="2936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61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3386138"/>
            <a:ext cx="2936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62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2308225"/>
            <a:ext cx="2952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63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2547938"/>
            <a:ext cx="2936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64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2700338"/>
            <a:ext cx="2936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65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2895600"/>
            <a:ext cx="2952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66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8" y="3581400"/>
            <a:ext cx="29368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4" name="133 Conector recto de flecha"/>
          <p:cNvCxnSpPr>
            <a:stCxn id="2" idx="6"/>
          </p:cNvCxnSpPr>
          <p:nvPr/>
        </p:nvCxnSpPr>
        <p:spPr>
          <a:xfrm flipV="1">
            <a:off x="3386139" y="3451225"/>
            <a:ext cx="157797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68" name="136 CuadroTexto"/>
          <p:cNvSpPr txBox="1">
            <a:spLocks noChangeArrowheads="1"/>
          </p:cNvSpPr>
          <p:nvPr/>
        </p:nvSpPr>
        <p:spPr bwMode="auto">
          <a:xfrm>
            <a:off x="403225" y="1546225"/>
            <a:ext cx="3373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solidFill>
                  <a:srgbClr val="080808"/>
                </a:solidFill>
                <a:latin typeface="Trebuchet MS" panose="020B0603020202020204" pitchFamily="34" charset="0"/>
              </a:rPr>
              <a:t>Inclusion and exclusion criteria</a:t>
            </a:r>
          </a:p>
        </p:txBody>
      </p:sp>
      <p:sp>
        <p:nvSpPr>
          <p:cNvPr id="513069" name="138 CuadroTexto"/>
          <p:cNvSpPr txBox="1">
            <a:spLocks noChangeArrowheads="1"/>
          </p:cNvSpPr>
          <p:nvPr/>
        </p:nvSpPr>
        <p:spPr bwMode="auto">
          <a:xfrm>
            <a:off x="490539" y="4876802"/>
            <a:ext cx="33734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solidFill>
                  <a:srgbClr val="080808"/>
                </a:solidFill>
                <a:latin typeface="Trebuchet MS" panose="020B0603020202020204" pitchFamily="34" charset="0"/>
              </a:rPr>
              <a:t>Homogeneous population?</a:t>
            </a:r>
          </a:p>
        </p:txBody>
      </p:sp>
      <p:sp>
        <p:nvSpPr>
          <p:cNvPr id="513070" name="139 CuadroTexto"/>
          <p:cNvSpPr txBox="1">
            <a:spLocks noChangeArrowheads="1"/>
          </p:cNvSpPr>
          <p:nvPr/>
        </p:nvSpPr>
        <p:spPr bwMode="auto">
          <a:xfrm>
            <a:off x="5540376" y="1546225"/>
            <a:ext cx="3375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solidFill>
                  <a:srgbClr val="080808"/>
                </a:solidFill>
                <a:latin typeface="Trebuchet MS" panose="020B0603020202020204" pitchFamily="34" charset="0"/>
              </a:rPr>
              <a:t>Positive trial: licensed drug</a:t>
            </a:r>
          </a:p>
        </p:txBody>
      </p:sp>
      <p:sp>
        <p:nvSpPr>
          <p:cNvPr id="513071" name="140 CuadroTexto"/>
          <p:cNvSpPr txBox="1">
            <a:spLocks noChangeArrowheads="1"/>
          </p:cNvSpPr>
          <p:nvPr/>
        </p:nvSpPr>
        <p:spPr bwMode="auto">
          <a:xfrm>
            <a:off x="5737225" y="4876802"/>
            <a:ext cx="3373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solidFill>
                  <a:srgbClr val="080808"/>
                </a:solidFill>
                <a:latin typeface="Trebuchet MS" panose="020B0603020202020204" pitchFamily="34" charset="0"/>
              </a:rPr>
              <a:t>Heterogeneous response</a:t>
            </a:r>
          </a:p>
        </p:txBody>
      </p:sp>
      <p:pic>
        <p:nvPicPr>
          <p:cNvPr id="142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030890" y="2667005"/>
            <a:ext cx="295075" cy="4136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43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57466" y="2667001"/>
            <a:ext cx="295075" cy="4136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44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73160" y="2667001"/>
            <a:ext cx="295075" cy="4136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4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631124" y="2666997"/>
            <a:ext cx="295075" cy="4136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4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-66000"/>
          </a:blip>
          <a:srcRect/>
          <a:stretch>
            <a:fillRect/>
          </a:stretch>
        </p:blipFill>
        <p:spPr bwMode="auto">
          <a:xfrm>
            <a:off x="5030886" y="3243959"/>
            <a:ext cx="295075" cy="413657"/>
          </a:xfrm>
          <a:prstGeom prst="rect">
            <a:avLst/>
          </a:prstGeom>
          <a:solidFill>
            <a:srgbClr val="FF0000"/>
          </a:solidFill>
          <a:ln>
            <a:solidFill>
              <a:srgbClr val="FF9F9F"/>
            </a:solidFill>
          </a:ln>
        </p:spPr>
      </p:pic>
      <p:pic>
        <p:nvPicPr>
          <p:cNvPr id="149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-66000"/>
          </a:blip>
          <a:srcRect/>
          <a:stretch>
            <a:fillRect/>
          </a:stretch>
        </p:blipFill>
        <p:spPr bwMode="auto">
          <a:xfrm>
            <a:off x="5357462" y="3243955"/>
            <a:ext cx="295075" cy="413657"/>
          </a:xfrm>
          <a:prstGeom prst="rect">
            <a:avLst/>
          </a:prstGeom>
          <a:solidFill>
            <a:srgbClr val="FF0000"/>
          </a:solidFill>
          <a:ln>
            <a:solidFill>
              <a:srgbClr val="FF9F9F"/>
            </a:solidFill>
          </a:ln>
        </p:spPr>
      </p:pic>
      <p:pic>
        <p:nvPicPr>
          <p:cNvPr id="150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-66000"/>
          </a:blip>
          <a:srcRect/>
          <a:stretch>
            <a:fillRect/>
          </a:stretch>
        </p:blipFill>
        <p:spPr bwMode="auto">
          <a:xfrm>
            <a:off x="5673156" y="3243955"/>
            <a:ext cx="295075" cy="413657"/>
          </a:xfrm>
          <a:prstGeom prst="rect">
            <a:avLst/>
          </a:prstGeom>
          <a:solidFill>
            <a:srgbClr val="FF0000"/>
          </a:solidFill>
          <a:ln>
            <a:solidFill>
              <a:srgbClr val="FF9F9F"/>
            </a:solidFill>
          </a:ln>
        </p:spPr>
      </p:pic>
      <p:pic>
        <p:nvPicPr>
          <p:cNvPr id="151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-66000"/>
          </a:blip>
          <a:srcRect/>
          <a:stretch>
            <a:fillRect/>
          </a:stretch>
        </p:blipFill>
        <p:spPr bwMode="auto">
          <a:xfrm>
            <a:off x="5988850" y="3243955"/>
            <a:ext cx="295075" cy="413657"/>
          </a:xfrm>
          <a:prstGeom prst="rect">
            <a:avLst/>
          </a:prstGeom>
          <a:solidFill>
            <a:srgbClr val="FF0000"/>
          </a:solidFill>
          <a:ln>
            <a:solidFill>
              <a:srgbClr val="FF9F9F"/>
            </a:solidFill>
          </a:ln>
        </p:spPr>
      </p:pic>
      <p:pic>
        <p:nvPicPr>
          <p:cNvPr id="154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0788" y="3843338"/>
            <a:ext cx="295275" cy="412750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55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3843338"/>
            <a:ext cx="295275" cy="412750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56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3725" y="3843338"/>
            <a:ext cx="295275" cy="412750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5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9638" y="3843338"/>
            <a:ext cx="293687" cy="412750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5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5075" y="3843338"/>
            <a:ext cx="295275" cy="412750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513085" name="160 CuadroTexto"/>
          <p:cNvSpPr txBox="1">
            <a:spLocks noChangeArrowheads="1"/>
          </p:cNvSpPr>
          <p:nvPr/>
        </p:nvSpPr>
        <p:spPr bwMode="auto">
          <a:xfrm>
            <a:off x="6907214" y="2700340"/>
            <a:ext cx="1743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>
                <a:solidFill>
                  <a:srgbClr val="080808"/>
                </a:solidFill>
                <a:latin typeface="Trebuchet MS" panose="020B0603020202020204" pitchFamily="34" charset="0"/>
              </a:rPr>
              <a:t>Good response</a:t>
            </a:r>
          </a:p>
        </p:txBody>
      </p:sp>
      <p:sp>
        <p:nvSpPr>
          <p:cNvPr id="513086" name="161 CuadroTexto"/>
          <p:cNvSpPr txBox="1">
            <a:spLocks noChangeArrowheads="1"/>
          </p:cNvSpPr>
          <p:nvPr/>
        </p:nvSpPr>
        <p:spPr bwMode="auto">
          <a:xfrm>
            <a:off x="6907213" y="3294065"/>
            <a:ext cx="21256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>
                <a:solidFill>
                  <a:srgbClr val="080808"/>
                </a:solidFill>
                <a:latin typeface="Trebuchet MS" panose="020B0603020202020204" pitchFamily="34" charset="0"/>
              </a:rPr>
              <a:t>Suboptimal response</a:t>
            </a:r>
          </a:p>
        </p:txBody>
      </p:sp>
      <p:sp>
        <p:nvSpPr>
          <p:cNvPr id="513087" name="162 CuadroTexto"/>
          <p:cNvSpPr txBox="1">
            <a:spLocks noChangeArrowheads="1"/>
          </p:cNvSpPr>
          <p:nvPr/>
        </p:nvSpPr>
        <p:spPr bwMode="auto">
          <a:xfrm>
            <a:off x="6907214" y="3889375"/>
            <a:ext cx="1743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>
                <a:solidFill>
                  <a:srgbClr val="080808"/>
                </a:solidFill>
                <a:latin typeface="Trebuchet MS" panose="020B0603020202020204" pitchFamily="34" charset="0"/>
              </a:rPr>
              <a:t>No response</a:t>
            </a:r>
          </a:p>
        </p:txBody>
      </p:sp>
      <p:pic>
        <p:nvPicPr>
          <p:cNvPr id="6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-66000"/>
          </a:blip>
          <a:srcRect/>
          <a:stretch>
            <a:fillRect/>
          </a:stretch>
        </p:blipFill>
        <p:spPr bwMode="auto">
          <a:xfrm>
            <a:off x="6631120" y="3243949"/>
            <a:ext cx="295075" cy="413657"/>
          </a:xfrm>
          <a:prstGeom prst="rect">
            <a:avLst/>
          </a:prstGeom>
          <a:solidFill>
            <a:srgbClr val="FF0000"/>
          </a:solidFill>
          <a:ln>
            <a:solidFill>
              <a:srgbClr val="FF9F9F"/>
            </a:solidFill>
          </a:ln>
        </p:spPr>
      </p:pic>
      <p:pic>
        <p:nvPicPr>
          <p:cNvPr id="6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9875" y="3843338"/>
            <a:ext cx="295275" cy="412750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513090" name="68 CuadroTexto"/>
          <p:cNvSpPr txBox="1">
            <a:spLocks noChangeArrowheads="1"/>
          </p:cNvSpPr>
          <p:nvPr/>
        </p:nvSpPr>
        <p:spPr bwMode="auto">
          <a:xfrm>
            <a:off x="652463" y="5603877"/>
            <a:ext cx="29924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Treating the disease</a:t>
            </a:r>
          </a:p>
        </p:txBody>
      </p:sp>
      <p:sp>
        <p:nvSpPr>
          <p:cNvPr id="513091" name="69 CuadroTexto"/>
          <p:cNvSpPr txBox="1">
            <a:spLocks noChangeArrowheads="1"/>
          </p:cNvSpPr>
          <p:nvPr/>
        </p:nvSpPr>
        <p:spPr bwMode="auto">
          <a:xfrm>
            <a:off x="5786439" y="5603877"/>
            <a:ext cx="250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Treating the patient</a:t>
            </a:r>
          </a:p>
        </p:txBody>
      </p:sp>
      <p:sp>
        <p:nvSpPr>
          <p:cNvPr id="513092" name="Title 3"/>
          <p:cNvSpPr>
            <a:spLocks noGrp="1"/>
          </p:cNvSpPr>
          <p:nvPr>
            <p:ph type="title"/>
          </p:nvPr>
        </p:nvSpPr>
        <p:spPr>
          <a:xfrm>
            <a:off x="206376" y="246063"/>
            <a:ext cx="7559675" cy="749300"/>
          </a:xfrm>
        </p:spPr>
        <p:txBody>
          <a:bodyPr/>
          <a:lstStyle/>
          <a:p>
            <a:r>
              <a:rPr lang="en-US" altLang="fr-FR" sz="3200" smtClean="0">
                <a:solidFill>
                  <a:srgbClr val="21596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Personalized medicine</a:t>
            </a:r>
          </a:p>
        </p:txBody>
      </p:sp>
      <p:pic>
        <p:nvPicPr>
          <p:cNvPr id="513093" name="Picture 31" descr="unic_hvh_trans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2"/>
            <a:ext cx="100806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Marcador de contenido"/>
          <p:cNvGraphicFramePr>
            <a:graphicFrameLocks noGrp="1"/>
          </p:cNvGraphicFramePr>
          <p:nvPr>
            <p:ph idx="4294967295"/>
          </p:nvPr>
        </p:nvGraphicFramePr>
        <p:xfrm>
          <a:off x="-228600" y="1828800"/>
          <a:ext cx="5334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1007" name="Group 47"/>
          <p:cNvGraphicFramePr>
            <a:graphicFrameLocks noGrp="1"/>
          </p:cNvGraphicFramePr>
          <p:nvPr/>
        </p:nvGraphicFramePr>
        <p:xfrm>
          <a:off x="5724525" y="1557338"/>
          <a:ext cx="1368425" cy="4394197"/>
        </p:xfrm>
        <a:graphic>
          <a:graphicData uri="http://schemas.openxmlformats.org/drawingml/2006/table">
            <a:tbl>
              <a:tblPr/>
              <a:tblGrid>
                <a:gridCol w="1368425"/>
              </a:tblGrid>
              <a:tr h="5493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Times New Roman" charset="0"/>
                        </a:rPr>
                        <a:t>R+/P+/MR+</a:t>
                      </a: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3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Times New Roman" charset="0"/>
                        </a:rPr>
                        <a:t>R+/P-/MR+</a:t>
                      </a: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3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Times New Roman" charset="0"/>
                        </a:rPr>
                        <a:t>R-/P+/MR+</a:t>
                      </a: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3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Times New Roman" charset="0"/>
                        </a:rPr>
                        <a:t>R+/P+/MR-</a:t>
                      </a: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Times New Roman" charset="0"/>
                        </a:rPr>
                        <a:t>R-/P+/MR-</a:t>
                      </a: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3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Times New Roman" charset="0"/>
                        </a:rPr>
                        <a:t>R+/P-/MR-</a:t>
                      </a: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3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Times New Roman" charset="0"/>
                        </a:rPr>
                        <a:t>R-/P-/MR+</a:t>
                      </a: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3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Times New Roman" charset="0"/>
                        </a:rPr>
                        <a:t>R-/P-/MR-</a:t>
                      </a: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2" name="11 Conector recto de flecha"/>
          <p:cNvCxnSpPr/>
          <p:nvPr/>
        </p:nvCxnSpPr>
        <p:spPr bwMode="auto">
          <a:xfrm flipV="1">
            <a:off x="2286000" y="1844675"/>
            <a:ext cx="3365500" cy="2117725"/>
          </a:xfrm>
          <a:prstGeom prst="straightConnector1">
            <a:avLst/>
          </a:prstGeom>
          <a:ln>
            <a:solidFill>
              <a:srgbClr val="000099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 bwMode="auto">
          <a:xfrm flipV="1">
            <a:off x="3419475" y="2420938"/>
            <a:ext cx="2232025" cy="919162"/>
          </a:xfrm>
          <a:prstGeom prst="straightConnector1">
            <a:avLst/>
          </a:prstGeom>
          <a:ln>
            <a:solidFill>
              <a:srgbClr val="000099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2568" name="20 Conector recto de flecha"/>
          <p:cNvCxnSpPr>
            <a:cxnSpLocks noChangeShapeType="1"/>
          </p:cNvCxnSpPr>
          <p:nvPr/>
        </p:nvCxnSpPr>
        <p:spPr bwMode="auto">
          <a:xfrm flipV="1">
            <a:off x="1887538" y="3573463"/>
            <a:ext cx="3692525" cy="7937"/>
          </a:xfrm>
          <a:prstGeom prst="straightConnector1">
            <a:avLst/>
          </a:prstGeom>
          <a:noFill/>
          <a:ln w="9525">
            <a:solidFill>
              <a:srgbClr val="00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23 Conector recto de flecha"/>
          <p:cNvCxnSpPr/>
          <p:nvPr/>
        </p:nvCxnSpPr>
        <p:spPr bwMode="auto">
          <a:xfrm flipV="1">
            <a:off x="1143000" y="4149725"/>
            <a:ext cx="4292600" cy="574675"/>
          </a:xfrm>
          <a:prstGeom prst="straightConnector1">
            <a:avLst/>
          </a:prstGeom>
          <a:ln>
            <a:solidFill>
              <a:srgbClr val="000099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 bwMode="auto">
          <a:xfrm>
            <a:off x="2987675" y="2852738"/>
            <a:ext cx="2592388" cy="1800225"/>
          </a:xfrm>
          <a:prstGeom prst="straightConnector1">
            <a:avLst/>
          </a:prstGeom>
          <a:ln>
            <a:solidFill>
              <a:srgbClr val="000099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 bwMode="auto">
          <a:xfrm>
            <a:off x="3429000" y="4800600"/>
            <a:ext cx="2079625" cy="357188"/>
          </a:xfrm>
          <a:prstGeom prst="straightConnector1">
            <a:avLst/>
          </a:prstGeom>
          <a:ln>
            <a:solidFill>
              <a:srgbClr val="000099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12 Cerrar llave"/>
          <p:cNvSpPr/>
          <p:nvPr/>
        </p:nvSpPr>
        <p:spPr bwMode="auto">
          <a:xfrm>
            <a:off x="7315200" y="1981200"/>
            <a:ext cx="155575" cy="914400"/>
          </a:xfrm>
          <a:prstGeom prst="rightBrac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es-ES" sz="2800" b="1" dirty="0">
              <a:solidFill>
                <a:schemeClr val="accent6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15 Cerrar llave"/>
          <p:cNvSpPr/>
          <p:nvPr/>
        </p:nvSpPr>
        <p:spPr bwMode="auto">
          <a:xfrm>
            <a:off x="7086600" y="1557338"/>
            <a:ext cx="609600" cy="576262"/>
          </a:xfrm>
          <a:prstGeom prst="rightBrace">
            <a:avLst/>
          </a:prstGeom>
          <a:noFill/>
          <a:ln>
            <a:solidFill>
              <a:srgbClr val="000099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es-ES" sz="2800" b="1">
              <a:solidFill>
                <a:srgbClr val="FFFF99"/>
              </a:solidFill>
            </a:endParaRPr>
          </a:p>
        </p:txBody>
      </p:sp>
      <p:sp>
        <p:nvSpPr>
          <p:cNvPr id="18" name="17 Cerrar llave"/>
          <p:cNvSpPr/>
          <p:nvPr/>
        </p:nvSpPr>
        <p:spPr bwMode="auto">
          <a:xfrm>
            <a:off x="7086600" y="2205038"/>
            <a:ext cx="609600" cy="1511300"/>
          </a:xfrm>
          <a:prstGeom prst="rightBrace">
            <a:avLst/>
          </a:prstGeom>
          <a:noFill/>
          <a:ln>
            <a:solidFill>
              <a:srgbClr val="000099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es-ES" sz="2800" b="1">
              <a:solidFill>
                <a:srgbClr val="FFFF99"/>
              </a:solidFill>
            </a:endParaRPr>
          </a:p>
        </p:txBody>
      </p:sp>
      <p:sp>
        <p:nvSpPr>
          <p:cNvPr id="19" name="18 Cerrar llave"/>
          <p:cNvSpPr/>
          <p:nvPr/>
        </p:nvSpPr>
        <p:spPr bwMode="auto">
          <a:xfrm>
            <a:off x="7086600" y="3789363"/>
            <a:ext cx="609600" cy="1584325"/>
          </a:xfrm>
          <a:prstGeom prst="rightBrace">
            <a:avLst/>
          </a:prstGeom>
          <a:noFill/>
          <a:ln>
            <a:solidFill>
              <a:srgbClr val="000099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es-ES" sz="2800" b="1">
              <a:solidFill>
                <a:srgbClr val="FFFF99"/>
              </a:solidFill>
            </a:endParaRPr>
          </a:p>
        </p:txBody>
      </p:sp>
      <p:sp>
        <p:nvSpPr>
          <p:cNvPr id="20" name="19 Más"/>
          <p:cNvSpPr/>
          <p:nvPr/>
        </p:nvSpPr>
        <p:spPr bwMode="auto">
          <a:xfrm>
            <a:off x="7740650" y="1628775"/>
            <a:ext cx="381000" cy="381000"/>
          </a:xfrm>
          <a:prstGeom prst="mathPlus">
            <a:avLst/>
          </a:prstGeom>
          <a:solidFill>
            <a:srgbClr val="00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es-ES" sz="2800" b="1">
              <a:solidFill>
                <a:srgbClr val="FFFF99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21 Más"/>
          <p:cNvSpPr/>
          <p:nvPr/>
        </p:nvSpPr>
        <p:spPr bwMode="auto">
          <a:xfrm>
            <a:off x="8045450" y="1628775"/>
            <a:ext cx="381000" cy="381000"/>
          </a:xfrm>
          <a:prstGeom prst="mathPlus">
            <a:avLst/>
          </a:prstGeom>
          <a:solidFill>
            <a:srgbClr val="00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es-ES" sz="2800" b="1">
              <a:solidFill>
                <a:srgbClr val="FFFF99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22 Más"/>
          <p:cNvSpPr/>
          <p:nvPr/>
        </p:nvSpPr>
        <p:spPr bwMode="auto">
          <a:xfrm>
            <a:off x="8350250" y="1628775"/>
            <a:ext cx="381000" cy="381000"/>
          </a:xfrm>
          <a:prstGeom prst="mathPlus">
            <a:avLst/>
          </a:prstGeom>
          <a:solidFill>
            <a:srgbClr val="00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es-ES" sz="2800" b="1">
              <a:solidFill>
                <a:srgbClr val="FFFF99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24 Más"/>
          <p:cNvSpPr/>
          <p:nvPr/>
        </p:nvSpPr>
        <p:spPr bwMode="auto">
          <a:xfrm>
            <a:off x="7740650" y="2781300"/>
            <a:ext cx="381000" cy="381000"/>
          </a:xfrm>
          <a:prstGeom prst="mathPlus">
            <a:avLst/>
          </a:prstGeom>
          <a:solidFill>
            <a:srgbClr val="00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es-ES" sz="2800" b="1">
              <a:solidFill>
                <a:srgbClr val="FFFF99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25 Más"/>
          <p:cNvSpPr/>
          <p:nvPr/>
        </p:nvSpPr>
        <p:spPr bwMode="auto">
          <a:xfrm>
            <a:off x="8121650" y="2781300"/>
            <a:ext cx="381000" cy="381000"/>
          </a:xfrm>
          <a:prstGeom prst="mathPlus">
            <a:avLst/>
          </a:prstGeom>
          <a:solidFill>
            <a:srgbClr val="00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es-ES" sz="2800" b="1">
              <a:solidFill>
                <a:srgbClr val="FFFF99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27 Más"/>
          <p:cNvSpPr/>
          <p:nvPr/>
        </p:nvSpPr>
        <p:spPr bwMode="auto">
          <a:xfrm>
            <a:off x="7772400" y="4365625"/>
            <a:ext cx="381000" cy="381000"/>
          </a:xfrm>
          <a:prstGeom prst="mathPlus">
            <a:avLst/>
          </a:prstGeom>
          <a:solidFill>
            <a:srgbClr val="00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es-ES" sz="2800" b="1">
              <a:solidFill>
                <a:srgbClr val="FFFF99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92582" name="Line 48"/>
          <p:cNvSpPr>
            <a:spLocks noChangeShapeType="1"/>
          </p:cNvSpPr>
          <p:nvPr/>
        </p:nvSpPr>
        <p:spPr bwMode="auto">
          <a:xfrm flipV="1">
            <a:off x="2268538" y="2997200"/>
            <a:ext cx="3311525" cy="1439863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92583" name="Text Box 1026"/>
          <p:cNvSpPr txBox="1">
            <a:spLocks noChangeArrowheads="1"/>
          </p:cNvSpPr>
          <p:nvPr/>
        </p:nvSpPr>
        <p:spPr bwMode="auto">
          <a:xfrm>
            <a:off x="539750" y="236538"/>
            <a:ext cx="8077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31859C"/>
                </a:solidFill>
                <a:latin typeface="Tahoma" charset="0"/>
                <a:cs typeface="Tahoma" charset="0"/>
              </a:rPr>
              <a:t>Scoring systems to define treatment response</a:t>
            </a:r>
            <a:endParaRPr lang="en-US" sz="2800" dirty="0">
              <a:solidFill>
                <a:srgbClr val="31859C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6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03576" y="6557965"/>
            <a:ext cx="6143625" cy="26193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fr-FR" baseline="30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fr-FR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J et al.  </a:t>
            </a:r>
            <a:r>
              <a:rPr lang="en-US" altLang="fr-FR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 Scler.</a:t>
            </a:r>
            <a:r>
              <a:rPr lang="en-US" altLang="fr-FR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2009;15:848–853; </a:t>
            </a:r>
            <a:r>
              <a:rPr lang="en-US" altLang="fr-FR" baseline="30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fr-FR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Sormani MP et al.</a:t>
            </a:r>
            <a:r>
              <a:rPr lang="en-US" altLang="fr-FR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fr-FR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 Scler. </a:t>
            </a:r>
            <a:r>
              <a:rPr lang="nl-NL" altLang="fr-FR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da-DK" altLang="fr-FR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;19:605–612.</a:t>
            </a:r>
            <a:endParaRPr lang="en-US" altLang="fr-FR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082226"/>
              </p:ext>
            </p:extLst>
          </p:nvPr>
        </p:nvGraphicFramePr>
        <p:xfrm>
          <a:off x="479425" y="1670050"/>
          <a:ext cx="8377238" cy="3200400"/>
        </p:xfrm>
        <a:graphic>
          <a:graphicData uri="http://schemas.openxmlformats.org/drawingml/2006/table">
            <a:tbl>
              <a:tblPr/>
              <a:tblGrid>
                <a:gridCol w="3382963"/>
                <a:gridCol w="927100"/>
                <a:gridCol w="1319212"/>
                <a:gridCol w="1739900"/>
                <a:gridCol w="1008063"/>
              </a:tblGrid>
              <a:tr h="371475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Rio score</a:t>
                      </a:r>
                      <a:r>
                        <a:rPr kumimoji="0" lang="en-GB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1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Modified Rio score</a:t>
                      </a:r>
                      <a:r>
                        <a:rPr kumimoji="0" lang="en-GB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2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Active lesions ≥3</a:t>
                      </a: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1</a:t>
                      </a: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Active lesions ≥5</a:t>
                      </a: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1</a:t>
                      </a: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Active relapses ≥1</a:t>
                      </a: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1</a:t>
                      </a: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Relapse =1</a:t>
                      </a: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1</a:t>
                      </a: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Relapse &gt;1</a:t>
                      </a: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EDSS increase</a:t>
                      </a: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1</a:t>
                      </a: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34" marR="914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33547" name="TextBox 3"/>
          <p:cNvSpPr txBox="1">
            <a:spLocks noChangeArrowheads="1"/>
          </p:cNvSpPr>
          <p:nvPr/>
        </p:nvSpPr>
        <p:spPr bwMode="auto">
          <a:xfrm>
            <a:off x="2645833" y="4114801"/>
            <a:ext cx="38523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800">
                <a:latin typeface="Trebuchet MS" panose="020B0603020202020204" pitchFamily="34" charset="0"/>
                <a:cs typeface="Arial" panose="020B0604020202020204" pitchFamily="34" charset="0"/>
              </a:rPr>
              <a:t>Total score: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800">
                <a:latin typeface="Trebuchet MS" panose="020B0603020202020204" pitchFamily="34" charset="0"/>
                <a:cs typeface="Arial" panose="020B0604020202020204" pitchFamily="34" charset="0"/>
              </a:rPr>
              <a:t>0 or 1: Responder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800">
                <a:latin typeface="Trebuchet MS" panose="020B0603020202020204" pitchFamily="34" charset="0"/>
                <a:cs typeface="Arial" panose="020B0604020202020204" pitchFamily="34" charset="0"/>
              </a:rPr>
              <a:t>2 or 3: Non-responders</a:t>
            </a:r>
          </a:p>
        </p:txBody>
      </p:sp>
      <p:sp>
        <p:nvSpPr>
          <p:cNvPr id="533549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>
                <a:solidFill>
                  <a:srgbClr val="215968"/>
                </a:solidFill>
              </a:rPr>
              <a:t>Tools to identify treatment failure</a:t>
            </a:r>
          </a:p>
        </p:txBody>
      </p:sp>
    </p:spTree>
    <p:extLst>
      <p:ext uri="{BB962C8B-B14F-4D97-AF65-F5344CB8AC3E}">
        <p14:creationId xmlns:p14="http://schemas.microsoft.com/office/powerpoint/2010/main" val="39766712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Titolo 1"/>
          <p:cNvSpPr>
            <a:spLocks/>
          </p:cNvSpPr>
          <p:nvPr/>
        </p:nvSpPr>
        <p:spPr bwMode="auto">
          <a:xfrm>
            <a:off x="539751" y="1020765"/>
            <a:ext cx="80645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fr-FR" sz="2800">
                <a:solidFill>
                  <a:srgbClr val="215968"/>
                </a:solidFill>
              </a:rPr>
              <a:t>NEDA - </a:t>
            </a:r>
            <a:r>
              <a:rPr lang="it-IT" altLang="fr-FR" sz="2800">
                <a:solidFill>
                  <a:srgbClr val="215968"/>
                </a:solidFill>
                <a:latin typeface="Calibri" panose="020F0502020204030204" pitchFamily="34" charset="0"/>
              </a:rPr>
              <a:t>Paradigm shifts driven by emerging therapies</a:t>
            </a:r>
          </a:p>
        </p:txBody>
      </p:sp>
      <p:sp>
        <p:nvSpPr>
          <p:cNvPr id="538627" name="Text Box 45"/>
          <p:cNvSpPr txBox="1">
            <a:spLocks noChangeArrowheads="1"/>
          </p:cNvSpPr>
          <p:nvPr/>
        </p:nvSpPr>
        <p:spPr bwMode="auto">
          <a:xfrm>
            <a:off x="0" y="6567490"/>
            <a:ext cx="91440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54000" rIns="180000" bIns="36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Ransohoff RM et al. Nat Rev Neurol 2015</a:t>
            </a:r>
            <a:endParaRPr lang="it-IT" altLang="fr-FR" sz="1200" i="1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8628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>
                <a:solidFill>
                  <a:srgbClr val="215968"/>
                </a:solidFill>
              </a:rPr>
              <a:t>Treatment goals in MS</a:t>
            </a:r>
          </a:p>
        </p:txBody>
      </p:sp>
      <p:pic>
        <p:nvPicPr>
          <p:cNvPr id="5386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773240"/>
            <a:ext cx="8321675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773364" y="6427788"/>
            <a:ext cx="6142037" cy="430212"/>
          </a:xfrm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GB" altLang="fr-FR" baseline="30000" smtClean="0"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nl-NL" altLang="fr-FR" smtClean="0">
                <a:latin typeface="Tahoma" panose="020B0604030504040204" pitchFamily="34" charset="0"/>
                <a:cs typeface="Tahoma" panose="020B0604030504040204" pitchFamily="34" charset="0"/>
              </a:rPr>
              <a:t>Rotstein DL et al. JAMA Neurol. 2015;72:152–158;</a:t>
            </a:r>
            <a:endParaRPr lang="en-GB" altLang="fr-FR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spcBef>
                <a:spcPct val="0"/>
              </a:spcBef>
            </a:pPr>
            <a:r>
              <a:rPr lang="en-GB" altLang="fr-FR" baseline="30000" smtClean="0"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</a:rPr>
              <a:t>Nygaard GO et al. </a:t>
            </a:r>
            <a:r>
              <a:rPr lang="en-GB" altLang="fr-FR" i="1" smtClean="0">
                <a:latin typeface="Tahoma" panose="020B0604030504040204" pitchFamily="34" charset="0"/>
                <a:cs typeface="Tahoma" panose="020B0604030504040204" pitchFamily="34" charset="0"/>
              </a:rPr>
              <a:t>PLoS One. </a:t>
            </a:r>
            <a:r>
              <a:rPr lang="en-GB" altLang="fr-FR" smtClean="0">
                <a:latin typeface="Tahoma" panose="020B0604030504040204" pitchFamily="34" charset="0"/>
                <a:cs typeface="Tahoma" panose="020B0604030504040204" pitchFamily="34" charset="0"/>
              </a:rPr>
              <a:t>2015;10:e0135974.</a:t>
            </a:r>
            <a:endParaRPr lang="en-US" altLang="fr-FR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9652" name="TextBox 2"/>
          <p:cNvSpPr txBox="1">
            <a:spLocks noChangeArrowheads="1"/>
          </p:cNvSpPr>
          <p:nvPr/>
        </p:nvSpPr>
        <p:spPr bwMode="auto">
          <a:xfrm>
            <a:off x="585789" y="981075"/>
            <a:ext cx="322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>
              <a:latin typeface="Trebuchet MS" panose="020B0603020202020204" pitchFamily="34" charset="0"/>
            </a:endParaRPr>
          </a:p>
        </p:txBody>
      </p:sp>
      <p:sp>
        <p:nvSpPr>
          <p:cNvPr id="539653" name="Vertical Text Placeholder 4"/>
          <p:cNvSpPr txBox="1">
            <a:spLocks/>
          </p:cNvSpPr>
          <p:nvPr/>
        </p:nvSpPr>
        <p:spPr bwMode="auto">
          <a:xfrm>
            <a:off x="684213" y="5316538"/>
            <a:ext cx="7473950" cy="781050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²"/>
            </a:pPr>
            <a:r>
              <a:rPr lang="en-US" altLang="fr-FR" sz="1600" dirty="0"/>
              <a:t>The concept of </a:t>
            </a:r>
            <a:r>
              <a:rPr lang="en-US" altLang="fr-FR" sz="1600" dirty="0">
                <a:solidFill>
                  <a:srgbClr val="FF0000"/>
                </a:solidFill>
              </a:rPr>
              <a:t>NEDA</a:t>
            </a:r>
            <a:r>
              <a:rPr lang="en-US" altLang="fr-FR" sz="1600" dirty="0"/>
              <a:t> (</a:t>
            </a:r>
            <a:r>
              <a:rPr lang="en-US" altLang="fr-FR" sz="1600" dirty="0">
                <a:solidFill>
                  <a:srgbClr val="FF0000"/>
                </a:solidFill>
              </a:rPr>
              <a:t>No Evident Disease Activity</a:t>
            </a:r>
            <a:r>
              <a:rPr lang="en-US" altLang="fr-FR" sz="1600" dirty="0"/>
              <a:t>) is coming from the </a:t>
            </a:r>
            <a:r>
              <a:rPr lang="en-US" altLang="fr-FR" sz="1600" dirty="0" smtClean="0"/>
              <a:t>rheumatology </a:t>
            </a:r>
            <a:r>
              <a:rPr lang="en-US" altLang="fr-FR" sz="1600" dirty="0"/>
              <a:t>field where </a:t>
            </a:r>
            <a:r>
              <a:rPr lang="en-US" altLang="fr-FR" sz="1600" dirty="0" smtClean="0"/>
              <a:t>it has </a:t>
            </a:r>
            <a:r>
              <a:rPr lang="en-US" altLang="fr-FR" sz="1600" dirty="0"/>
              <a:t>been implemented and accepted as </a:t>
            </a:r>
            <a:r>
              <a:rPr lang="en-US" altLang="fr-FR" sz="1600" dirty="0" smtClean="0"/>
              <a:t>a goal </a:t>
            </a:r>
            <a:r>
              <a:rPr lang="en-US" altLang="fr-FR" sz="1600" dirty="0"/>
              <a:t>for clinical trials and for patient care.</a:t>
            </a:r>
          </a:p>
        </p:txBody>
      </p:sp>
      <p:sp>
        <p:nvSpPr>
          <p:cNvPr id="539654" name="Title 9"/>
          <p:cNvSpPr txBox="1">
            <a:spLocks/>
          </p:cNvSpPr>
          <p:nvPr/>
        </p:nvSpPr>
        <p:spPr bwMode="auto">
          <a:xfrm>
            <a:off x="209551" y="274638"/>
            <a:ext cx="7559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>
                <a:solidFill>
                  <a:srgbClr val="215968"/>
                </a:solidFill>
              </a:rPr>
              <a:t>Treatment success versus failure </a:t>
            </a:r>
          </a:p>
        </p:txBody>
      </p:sp>
      <p:pic>
        <p:nvPicPr>
          <p:cNvPr id="53965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9" y="1470027"/>
            <a:ext cx="750252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8_Diseño predeterminado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C8C92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8_Office Theme">
  <a:themeElements>
    <a:clrScheme name="8_Office Theme 2">
      <a:dk1>
        <a:srgbClr val="000000"/>
      </a:dk1>
      <a:lt1>
        <a:srgbClr val="FFFFFF"/>
      </a:lt1>
      <a:dk2>
        <a:srgbClr val="CC0000"/>
      </a:dk2>
      <a:lt2>
        <a:srgbClr val="EEECE1"/>
      </a:lt2>
      <a:accent1>
        <a:srgbClr val="00948A"/>
      </a:accent1>
      <a:accent2>
        <a:srgbClr val="72BF44"/>
      </a:accent2>
      <a:accent3>
        <a:srgbClr val="FFFFFF"/>
      </a:accent3>
      <a:accent4>
        <a:srgbClr val="000000"/>
      </a:accent4>
      <a:accent5>
        <a:srgbClr val="AAC8C4"/>
      </a:accent5>
      <a:accent6>
        <a:srgbClr val="67AD3D"/>
      </a:accent6>
      <a:hlink>
        <a:srgbClr val="FDCA00"/>
      </a:hlink>
      <a:folHlink>
        <a:srgbClr val="808084"/>
      </a:folHlink>
    </a:clrScheme>
    <a:fontScheme name="8_Office Theme">
      <a:majorFont>
        <a:latin typeface="Arial"/>
        <a:ea typeface="MS PGothic"/>
        <a:cs typeface="Arial"/>
      </a:majorFont>
      <a:minorFont>
        <a:latin typeface="Arial"/>
        <a:ea typeface="MS PGothic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Office Theme 2">
        <a:dk1>
          <a:srgbClr val="000000"/>
        </a:dk1>
        <a:lt1>
          <a:srgbClr val="FFFFFF"/>
        </a:lt1>
        <a:dk2>
          <a:srgbClr val="CC0000"/>
        </a:dk2>
        <a:lt2>
          <a:srgbClr val="EEECE1"/>
        </a:lt2>
        <a:accent1>
          <a:srgbClr val="00948A"/>
        </a:accent1>
        <a:accent2>
          <a:srgbClr val="72BF44"/>
        </a:accent2>
        <a:accent3>
          <a:srgbClr val="FFFFFF"/>
        </a:accent3>
        <a:accent4>
          <a:srgbClr val="000000"/>
        </a:accent4>
        <a:accent5>
          <a:srgbClr val="AAC8C4"/>
        </a:accent5>
        <a:accent6>
          <a:srgbClr val="67AD3D"/>
        </a:accent6>
        <a:hlink>
          <a:srgbClr val="FDCA00"/>
        </a:hlink>
        <a:folHlink>
          <a:srgbClr val="80808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a:spPr>
      <a:bodyPr wrap="none" rtlCol="0">
        <a:spAutoFit/>
      </a:bodyPr>
      <a:lstStyle>
        <a:defPPr>
          <a:defRPr dirty="0" smtClean="0">
            <a:latin typeface="Tahoma"/>
            <a:cs typeface="Tahoma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229493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ortada CEM-Cat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Default Design">
  <a:themeElements>
    <a:clrScheme name="Custom 94">
      <a:dk1>
        <a:srgbClr val="000000"/>
      </a:dk1>
      <a:lt1>
        <a:srgbClr val="FFFFFF"/>
      </a:lt1>
      <a:dk2>
        <a:srgbClr val="000000"/>
      </a:dk2>
      <a:lt2>
        <a:srgbClr val="606060"/>
      </a:lt2>
      <a:accent1>
        <a:srgbClr val="E44C16"/>
      </a:accent1>
      <a:accent2>
        <a:srgbClr val="FCAF17"/>
      </a:accent2>
      <a:accent3>
        <a:srgbClr val="FFFFFF"/>
      </a:accent3>
      <a:accent4>
        <a:srgbClr val="000000"/>
      </a:accent4>
      <a:accent5>
        <a:srgbClr val="EFB2AB"/>
      </a:accent5>
      <a:accent6>
        <a:srgbClr val="E49E14"/>
      </a:accent6>
      <a:hlink>
        <a:srgbClr val="A50021"/>
      </a:hlink>
      <a:folHlink>
        <a:srgbClr val="60606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7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8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9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0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1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2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3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4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5">
        <a:dk1>
          <a:srgbClr val="000000"/>
        </a:dk1>
        <a:lt1>
          <a:srgbClr val="FFFFFF"/>
        </a:lt1>
        <a:dk2>
          <a:srgbClr val="000000"/>
        </a:dk2>
        <a:lt2>
          <a:srgbClr val="464749"/>
        </a:lt2>
        <a:accent1>
          <a:srgbClr val="E44C16"/>
        </a:accent1>
        <a:accent2>
          <a:srgbClr val="FCAF17"/>
        </a:accent2>
        <a:accent3>
          <a:srgbClr val="FFFFFF"/>
        </a:accent3>
        <a:accent4>
          <a:srgbClr val="000000"/>
        </a:accent4>
        <a:accent5>
          <a:srgbClr val="EFB2AB"/>
        </a:accent5>
        <a:accent6>
          <a:srgbClr val="E49E14"/>
        </a:accent6>
        <a:hlink>
          <a:srgbClr val="923222"/>
        </a:hlink>
        <a:folHlink>
          <a:srgbClr val="8B8D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Default Design">
  <a:themeElements>
    <a:clrScheme name="Custom 94">
      <a:dk1>
        <a:srgbClr val="000000"/>
      </a:dk1>
      <a:lt1>
        <a:srgbClr val="FFFFFF"/>
      </a:lt1>
      <a:dk2>
        <a:srgbClr val="000000"/>
      </a:dk2>
      <a:lt2>
        <a:srgbClr val="606060"/>
      </a:lt2>
      <a:accent1>
        <a:srgbClr val="E44C16"/>
      </a:accent1>
      <a:accent2>
        <a:srgbClr val="FCAF17"/>
      </a:accent2>
      <a:accent3>
        <a:srgbClr val="FFFFFF"/>
      </a:accent3>
      <a:accent4>
        <a:srgbClr val="000000"/>
      </a:accent4>
      <a:accent5>
        <a:srgbClr val="EFB2AB"/>
      </a:accent5>
      <a:accent6>
        <a:srgbClr val="E49E14"/>
      </a:accent6>
      <a:hlink>
        <a:srgbClr val="A50021"/>
      </a:hlink>
      <a:folHlink>
        <a:srgbClr val="60606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7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8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9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0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1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2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3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4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5">
        <a:dk1>
          <a:srgbClr val="000000"/>
        </a:dk1>
        <a:lt1>
          <a:srgbClr val="FFFFFF"/>
        </a:lt1>
        <a:dk2>
          <a:srgbClr val="000000"/>
        </a:dk2>
        <a:lt2>
          <a:srgbClr val="464749"/>
        </a:lt2>
        <a:accent1>
          <a:srgbClr val="E44C16"/>
        </a:accent1>
        <a:accent2>
          <a:srgbClr val="FCAF17"/>
        </a:accent2>
        <a:accent3>
          <a:srgbClr val="FFFFFF"/>
        </a:accent3>
        <a:accent4>
          <a:srgbClr val="000000"/>
        </a:accent4>
        <a:accent5>
          <a:srgbClr val="EFB2AB"/>
        </a:accent5>
        <a:accent6>
          <a:srgbClr val="E49E14"/>
        </a:accent6>
        <a:hlink>
          <a:srgbClr val="923222"/>
        </a:hlink>
        <a:folHlink>
          <a:srgbClr val="8B8D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_Default Design">
  <a:themeElements>
    <a:clrScheme name="Custom 94">
      <a:dk1>
        <a:srgbClr val="000000"/>
      </a:dk1>
      <a:lt1>
        <a:srgbClr val="FFFFFF"/>
      </a:lt1>
      <a:dk2>
        <a:srgbClr val="000000"/>
      </a:dk2>
      <a:lt2>
        <a:srgbClr val="606060"/>
      </a:lt2>
      <a:accent1>
        <a:srgbClr val="E44C16"/>
      </a:accent1>
      <a:accent2>
        <a:srgbClr val="FCAF17"/>
      </a:accent2>
      <a:accent3>
        <a:srgbClr val="FFFFFF"/>
      </a:accent3>
      <a:accent4>
        <a:srgbClr val="000000"/>
      </a:accent4>
      <a:accent5>
        <a:srgbClr val="EFB2AB"/>
      </a:accent5>
      <a:accent6>
        <a:srgbClr val="E49E14"/>
      </a:accent6>
      <a:hlink>
        <a:srgbClr val="A50021"/>
      </a:hlink>
      <a:folHlink>
        <a:srgbClr val="60606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7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8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9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0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1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2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3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4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5">
        <a:dk1>
          <a:srgbClr val="000000"/>
        </a:dk1>
        <a:lt1>
          <a:srgbClr val="FFFFFF"/>
        </a:lt1>
        <a:dk2>
          <a:srgbClr val="000000"/>
        </a:dk2>
        <a:lt2>
          <a:srgbClr val="464749"/>
        </a:lt2>
        <a:accent1>
          <a:srgbClr val="E44C16"/>
        </a:accent1>
        <a:accent2>
          <a:srgbClr val="FCAF17"/>
        </a:accent2>
        <a:accent3>
          <a:srgbClr val="FFFFFF"/>
        </a:accent3>
        <a:accent4>
          <a:srgbClr val="000000"/>
        </a:accent4>
        <a:accent5>
          <a:srgbClr val="EFB2AB"/>
        </a:accent5>
        <a:accent6>
          <a:srgbClr val="E49E14"/>
        </a:accent6>
        <a:hlink>
          <a:srgbClr val="923222"/>
        </a:hlink>
        <a:folHlink>
          <a:srgbClr val="8B8D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5_Default Design">
  <a:themeElements>
    <a:clrScheme name="Custom 94">
      <a:dk1>
        <a:srgbClr val="000000"/>
      </a:dk1>
      <a:lt1>
        <a:srgbClr val="FFFFFF"/>
      </a:lt1>
      <a:dk2>
        <a:srgbClr val="000000"/>
      </a:dk2>
      <a:lt2>
        <a:srgbClr val="606060"/>
      </a:lt2>
      <a:accent1>
        <a:srgbClr val="E44C16"/>
      </a:accent1>
      <a:accent2>
        <a:srgbClr val="FCAF17"/>
      </a:accent2>
      <a:accent3>
        <a:srgbClr val="FFFFFF"/>
      </a:accent3>
      <a:accent4>
        <a:srgbClr val="000000"/>
      </a:accent4>
      <a:accent5>
        <a:srgbClr val="EFB2AB"/>
      </a:accent5>
      <a:accent6>
        <a:srgbClr val="E49E14"/>
      </a:accent6>
      <a:hlink>
        <a:srgbClr val="A50021"/>
      </a:hlink>
      <a:folHlink>
        <a:srgbClr val="60606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7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8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9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0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1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2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3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4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5">
        <a:dk1>
          <a:srgbClr val="000000"/>
        </a:dk1>
        <a:lt1>
          <a:srgbClr val="FFFFFF"/>
        </a:lt1>
        <a:dk2>
          <a:srgbClr val="000000"/>
        </a:dk2>
        <a:lt2>
          <a:srgbClr val="464749"/>
        </a:lt2>
        <a:accent1>
          <a:srgbClr val="E44C16"/>
        </a:accent1>
        <a:accent2>
          <a:srgbClr val="FCAF17"/>
        </a:accent2>
        <a:accent3>
          <a:srgbClr val="FFFFFF"/>
        </a:accent3>
        <a:accent4>
          <a:srgbClr val="000000"/>
        </a:accent4>
        <a:accent5>
          <a:srgbClr val="EFB2AB"/>
        </a:accent5>
        <a:accent6>
          <a:srgbClr val="E49E14"/>
        </a:accent6>
        <a:hlink>
          <a:srgbClr val="923222"/>
        </a:hlink>
        <a:folHlink>
          <a:srgbClr val="8B8D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6_Default Design">
  <a:themeElements>
    <a:clrScheme name="Custom 94">
      <a:dk1>
        <a:srgbClr val="000000"/>
      </a:dk1>
      <a:lt1>
        <a:srgbClr val="FFFFFF"/>
      </a:lt1>
      <a:dk2>
        <a:srgbClr val="000000"/>
      </a:dk2>
      <a:lt2>
        <a:srgbClr val="606060"/>
      </a:lt2>
      <a:accent1>
        <a:srgbClr val="E44C16"/>
      </a:accent1>
      <a:accent2>
        <a:srgbClr val="FCAF17"/>
      </a:accent2>
      <a:accent3>
        <a:srgbClr val="FFFFFF"/>
      </a:accent3>
      <a:accent4>
        <a:srgbClr val="000000"/>
      </a:accent4>
      <a:accent5>
        <a:srgbClr val="EFB2AB"/>
      </a:accent5>
      <a:accent6>
        <a:srgbClr val="E49E14"/>
      </a:accent6>
      <a:hlink>
        <a:srgbClr val="A50021"/>
      </a:hlink>
      <a:folHlink>
        <a:srgbClr val="60606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7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8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9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0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1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2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3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4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5">
        <a:dk1>
          <a:srgbClr val="000000"/>
        </a:dk1>
        <a:lt1>
          <a:srgbClr val="FFFFFF"/>
        </a:lt1>
        <a:dk2>
          <a:srgbClr val="000000"/>
        </a:dk2>
        <a:lt2>
          <a:srgbClr val="464749"/>
        </a:lt2>
        <a:accent1>
          <a:srgbClr val="E44C16"/>
        </a:accent1>
        <a:accent2>
          <a:srgbClr val="FCAF17"/>
        </a:accent2>
        <a:accent3>
          <a:srgbClr val="FFFFFF"/>
        </a:accent3>
        <a:accent4>
          <a:srgbClr val="000000"/>
        </a:accent4>
        <a:accent5>
          <a:srgbClr val="EFB2AB"/>
        </a:accent5>
        <a:accent6>
          <a:srgbClr val="E49E14"/>
        </a:accent6>
        <a:hlink>
          <a:srgbClr val="923222"/>
        </a:hlink>
        <a:folHlink>
          <a:srgbClr val="8B8D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7_Default Design">
  <a:themeElements>
    <a:clrScheme name="Custom 94">
      <a:dk1>
        <a:srgbClr val="000000"/>
      </a:dk1>
      <a:lt1>
        <a:srgbClr val="FFFFFF"/>
      </a:lt1>
      <a:dk2>
        <a:srgbClr val="000000"/>
      </a:dk2>
      <a:lt2>
        <a:srgbClr val="606060"/>
      </a:lt2>
      <a:accent1>
        <a:srgbClr val="E44C16"/>
      </a:accent1>
      <a:accent2>
        <a:srgbClr val="FCAF17"/>
      </a:accent2>
      <a:accent3>
        <a:srgbClr val="FFFFFF"/>
      </a:accent3>
      <a:accent4>
        <a:srgbClr val="000000"/>
      </a:accent4>
      <a:accent5>
        <a:srgbClr val="EFB2AB"/>
      </a:accent5>
      <a:accent6>
        <a:srgbClr val="E49E14"/>
      </a:accent6>
      <a:hlink>
        <a:srgbClr val="A50021"/>
      </a:hlink>
      <a:folHlink>
        <a:srgbClr val="60606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7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8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9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0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1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2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3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4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5">
        <a:dk1>
          <a:srgbClr val="000000"/>
        </a:dk1>
        <a:lt1>
          <a:srgbClr val="FFFFFF"/>
        </a:lt1>
        <a:dk2>
          <a:srgbClr val="000000"/>
        </a:dk2>
        <a:lt2>
          <a:srgbClr val="464749"/>
        </a:lt2>
        <a:accent1>
          <a:srgbClr val="E44C16"/>
        </a:accent1>
        <a:accent2>
          <a:srgbClr val="FCAF17"/>
        </a:accent2>
        <a:accent3>
          <a:srgbClr val="FFFFFF"/>
        </a:accent3>
        <a:accent4>
          <a:srgbClr val="000000"/>
        </a:accent4>
        <a:accent5>
          <a:srgbClr val="EFB2AB"/>
        </a:accent5>
        <a:accent6>
          <a:srgbClr val="E49E14"/>
        </a:accent6>
        <a:hlink>
          <a:srgbClr val="923222"/>
        </a:hlink>
        <a:folHlink>
          <a:srgbClr val="8B8D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Portada CEM-Cat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4.xml><?xml version="1.0" encoding="utf-8"?>
<a:theme xmlns:a="http://schemas.openxmlformats.org/drawingml/2006/main" name="8_Default Design">
  <a:themeElements>
    <a:clrScheme name="Custom 94">
      <a:dk1>
        <a:srgbClr val="000000"/>
      </a:dk1>
      <a:lt1>
        <a:srgbClr val="FFFFFF"/>
      </a:lt1>
      <a:dk2>
        <a:srgbClr val="000000"/>
      </a:dk2>
      <a:lt2>
        <a:srgbClr val="606060"/>
      </a:lt2>
      <a:accent1>
        <a:srgbClr val="E44C16"/>
      </a:accent1>
      <a:accent2>
        <a:srgbClr val="FCAF17"/>
      </a:accent2>
      <a:accent3>
        <a:srgbClr val="FFFFFF"/>
      </a:accent3>
      <a:accent4>
        <a:srgbClr val="000000"/>
      </a:accent4>
      <a:accent5>
        <a:srgbClr val="EFB2AB"/>
      </a:accent5>
      <a:accent6>
        <a:srgbClr val="E49E14"/>
      </a:accent6>
      <a:hlink>
        <a:srgbClr val="A50021"/>
      </a:hlink>
      <a:folHlink>
        <a:srgbClr val="60606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7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8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9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0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1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2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3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4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5">
        <a:dk1>
          <a:srgbClr val="000000"/>
        </a:dk1>
        <a:lt1>
          <a:srgbClr val="FFFFFF"/>
        </a:lt1>
        <a:dk2>
          <a:srgbClr val="000000"/>
        </a:dk2>
        <a:lt2>
          <a:srgbClr val="464749"/>
        </a:lt2>
        <a:accent1>
          <a:srgbClr val="E44C16"/>
        </a:accent1>
        <a:accent2>
          <a:srgbClr val="FCAF17"/>
        </a:accent2>
        <a:accent3>
          <a:srgbClr val="FFFFFF"/>
        </a:accent3>
        <a:accent4>
          <a:srgbClr val="000000"/>
        </a:accent4>
        <a:accent5>
          <a:srgbClr val="EFB2AB"/>
        </a:accent5>
        <a:accent6>
          <a:srgbClr val="E49E14"/>
        </a:accent6>
        <a:hlink>
          <a:srgbClr val="923222"/>
        </a:hlink>
        <a:folHlink>
          <a:srgbClr val="8B8D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a:spPr>
      <a:bodyPr wrap="none" rtlCol="0">
        <a:spAutoFit/>
      </a:bodyPr>
      <a:lstStyle>
        <a:defPPr>
          <a:defRPr dirty="0" smtClean="0">
            <a:latin typeface="Tahoma"/>
            <a:cs typeface="Tahoma"/>
          </a:defRPr>
        </a:defPPr>
      </a:lstStyle>
    </a:txDef>
  </a:objectDefaults>
  <a:extraClrSchemeLst/>
</a:theme>
</file>

<file path=ppt/theme/theme36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7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8.xml><?xml version="1.0" encoding="utf-8"?>
<a:theme xmlns:a="http://schemas.openxmlformats.org/drawingml/2006/main" name="3_Portada CEM-Cat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emcat2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9_Diseño predeterminado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C8C92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27687</TotalTime>
  <Words>2469</Words>
  <Application>Microsoft Macintosh PowerPoint</Application>
  <PresentationFormat>Presentación en pantalla (4:3)</PresentationFormat>
  <Paragraphs>466</Paragraphs>
  <Slides>36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38</vt:i4>
      </vt:variant>
      <vt:variant>
        <vt:lpstr>Títulos de diapositiva</vt:lpstr>
      </vt:variant>
      <vt:variant>
        <vt:i4>36</vt:i4>
      </vt:variant>
    </vt:vector>
  </HeadingPairs>
  <TitlesOfParts>
    <vt:vector size="74" baseType="lpstr">
      <vt:lpstr>8_Diseño predeterminado</vt:lpstr>
      <vt:lpstr>1_Portada CEM-Cat</vt:lpstr>
      <vt:lpstr>2_Portada CEM-Cat</vt:lpstr>
      <vt:lpstr>Cemcat2</vt:lpstr>
      <vt:lpstr>1_Custom Design</vt:lpstr>
      <vt:lpstr>2_Custom Design</vt:lpstr>
      <vt:lpstr>9_Diseño predeterminado</vt:lpstr>
      <vt:lpstr>Custom Design</vt:lpstr>
      <vt:lpstr>9_Custom Design</vt:lpstr>
      <vt:lpstr>3_Custom Design</vt:lpstr>
      <vt:lpstr>4_Custom Design</vt:lpstr>
      <vt:lpstr>8_Office Theme</vt:lpstr>
      <vt:lpstr>5_Custom Design</vt:lpstr>
      <vt:lpstr>6_Custom Design</vt:lpstr>
      <vt:lpstr>7_Custom Design</vt:lpstr>
      <vt:lpstr>8_Custom Design</vt:lpstr>
      <vt:lpstr>10_Custom Design</vt:lpstr>
      <vt:lpstr>11_Custom Design</vt:lpstr>
      <vt:lpstr>1_Office Theme</vt:lpstr>
      <vt:lpstr>2_Default Design</vt:lpstr>
      <vt:lpstr>3_Default Design</vt:lpstr>
      <vt:lpstr>4_Default Design</vt:lpstr>
      <vt:lpstr>5_Default Design</vt:lpstr>
      <vt:lpstr>6_Default Design</vt:lpstr>
      <vt:lpstr>12_Custom Design</vt:lpstr>
      <vt:lpstr>13_Custom Design</vt:lpstr>
      <vt:lpstr>14_Custom Design</vt:lpstr>
      <vt:lpstr>7_Default Design</vt:lpstr>
      <vt:lpstr>15_Custom Design</vt:lpstr>
      <vt:lpstr>16_Custom Design</vt:lpstr>
      <vt:lpstr>17_Custom Design</vt:lpstr>
      <vt:lpstr>18_Custom Design</vt:lpstr>
      <vt:lpstr>19_Custom Design</vt:lpstr>
      <vt:lpstr>8_Default Design</vt:lpstr>
      <vt:lpstr>20_Custom Design</vt:lpstr>
      <vt:lpstr>21_Custom Design</vt:lpstr>
      <vt:lpstr>22_Custom Design</vt:lpstr>
      <vt:lpstr>3_Portada CEM-Cat</vt:lpstr>
      <vt:lpstr>Presentación de PowerPoint</vt:lpstr>
      <vt:lpstr>Presentación de PowerPoint</vt:lpstr>
      <vt:lpstr>Presentación de PowerPoint</vt:lpstr>
      <vt:lpstr>Effective drugs available</vt:lpstr>
      <vt:lpstr>Personalized medicine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Monitoring therapeutic response</vt:lpstr>
      <vt:lpstr>Presentación de PowerPoint</vt:lpstr>
      <vt:lpstr>Presentación de PowerPoint</vt:lpstr>
      <vt:lpstr>MAGNIMS guidelines: standardized MRI protocol for treatment efficacy monitoring in RRMS</vt:lpstr>
      <vt:lpstr>Barcelona interferon--treated clinical cohort and readouts:  Two-year clinical predictors of long-term disability1 </vt:lpstr>
      <vt:lpstr>Two-year predictors of long-term outcome (12 years)  in patients treated with interferon-</vt:lpstr>
      <vt:lpstr>Is earlier prediction of long-term disability possible? </vt:lpstr>
      <vt:lpstr>One-year predictors of long-term disability (8 years) in interferon-b-treated patients: Gd and T2 lesions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A.Horga</dc:creator>
  <cp:lastModifiedBy>Mar Tintoré</cp:lastModifiedBy>
  <cp:revision>855</cp:revision>
  <cp:lastPrinted>2016-04-05T17:35:14Z</cp:lastPrinted>
  <dcterms:created xsi:type="dcterms:W3CDTF">2008-11-22T12:11:22Z</dcterms:created>
  <dcterms:modified xsi:type="dcterms:W3CDTF">2016-09-14T06:12:39Z</dcterms:modified>
</cp:coreProperties>
</file>